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60" r:id="rId4"/>
    <p:sldId id="258" r:id="rId5"/>
    <p:sldId id="261" r:id="rId6"/>
    <p:sldId id="259" r:id="rId7"/>
    <p:sldId id="262" r:id="rId8"/>
    <p:sldId id="263" r:id="rId9"/>
    <p:sldId id="264" r:id="rId10"/>
    <p:sldId id="265" r:id="rId11"/>
    <p:sldId id="267" r:id="rId12"/>
    <p:sldId id="269" r:id="rId13"/>
    <p:sldId id="270" r:id="rId14"/>
    <p:sldId id="271" r:id="rId15"/>
    <p:sldId id="272" r:id="rId16"/>
    <p:sldId id="273" r:id="rId17"/>
    <p:sldId id="274" r:id="rId18"/>
    <p:sldId id="276" r:id="rId19"/>
    <p:sldId id="277" r:id="rId20"/>
    <p:sldId id="283" r:id="rId21"/>
    <p:sldId id="278" r:id="rId22"/>
    <p:sldId id="281" r:id="rId23"/>
    <p:sldId id="279" r:id="rId24"/>
    <p:sldId id="282" r:id="rId25"/>
    <p:sldId id="284" r:id="rId26"/>
    <p:sldId id="285" r:id="rId27"/>
    <p:sldId id="286" r:id="rId28"/>
    <p:sldId id="287" r:id="rId29"/>
    <p:sldId id="288"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2C38A7-C0F5-4B2E-AAA3-714A4ECAA0F7}" v="57" dt="2023-11-14T13:15:30.688"/>
    <p1510:client id="{E993829D-CF94-4BAE-9B75-D4F020044AED}" v="12" dt="2023-11-14T12:11:38.1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8" d="100"/>
          <a:sy n="88" d="100"/>
        </p:scale>
        <p:origin x="93" y="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hjinquanmarcus@gmail.com" userId="f995d93df99eec1d" providerId="LiveId" clId="{DA2C38A7-C0F5-4B2E-AAA3-714A4ECAA0F7}"/>
    <pc:docChg chg="undo custSel addSld delSld modSld">
      <pc:chgData name="gohjinquanmarcus@gmail.com" userId="f995d93df99eec1d" providerId="LiveId" clId="{DA2C38A7-C0F5-4B2E-AAA3-714A4ECAA0F7}" dt="2023-11-14T13:16:50.358" v="549" actId="20577"/>
      <pc:docMkLst>
        <pc:docMk/>
      </pc:docMkLst>
      <pc:sldChg chg="modSp">
        <pc:chgData name="gohjinquanmarcus@gmail.com" userId="f995d93df99eec1d" providerId="LiveId" clId="{DA2C38A7-C0F5-4B2E-AAA3-714A4ECAA0F7}" dt="2023-11-14T13:13:20.732" v="531" actId="20577"/>
        <pc:sldMkLst>
          <pc:docMk/>
          <pc:sldMk cId="3576574484" sldId="256"/>
        </pc:sldMkLst>
        <pc:spChg chg="mod">
          <ac:chgData name="gohjinquanmarcus@gmail.com" userId="f995d93df99eec1d" providerId="LiveId" clId="{DA2C38A7-C0F5-4B2E-AAA3-714A4ECAA0F7}" dt="2023-11-14T13:13:20.732" v="531" actId="20577"/>
          <ac:spMkLst>
            <pc:docMk/>
            <pc:sldMk cId="3576574484" sldId="256"/>
            <ac:spMk id="3" creationId="{9E0FAE35-8A9F-E6AA-F11A-AD2FA13C2B65}"/>
          </ac:spMkLst>
        </pc:spChg>
      </pc:sldChg>
      <pc:sldChg chg="addSp delSp modSp mod">
        <pc:chgData name="gohjinquanmarcus@gmail.com" userId="f995d93df99eec1d" providerId="LiveId" clId="{DA2C38A7-C0F5-4B2E-AAA3-714A4ECAA0F7}" dt="2023-11-14T13:12:20.903" v="493" actId="403"/>
        <pc:sldMkLst>
          <pc:docMk/>
          <pc:sldMk cId="4186692060" sldId="259"/>
        </pc:sldMkLst>
        <pc:spChg chg="mod">
          <ac:chgData name="gohjinquanmarcus@gmail.com" userId="f995d93df99eec1d" providerId="LiveId" clId="{DA2C38A7-C0F5-4B2E-AAA3-714A4ECAA0F7}" dt="2023-11-14T13:11:15.983" v="477" actId="1076"/>
          <ac:spMkLst>
            <pc:docMk/>
            <pc:sldMk cId="4186692060" sldId="259"/>
            <ac:spMk id="2" creationId="{FBE23FA4-3D41-1941-F06C-41D46995AF4A}"/>
          </ac:spMkLst>
        </pc:spChg>
        <pc:spChg chg="add del">
          <ac:chgData name="gohjinquanmarcus@gmail.com" userId="f995d93df99eec1d" providerId="LiveId" clId="{DA2C38A7-C0F5-4B2E-AAA3-714A4ECAA0F7}" dt="2023-11-14T12:56:05.972" v="9"/>
          <ac:spMkLst>
            <pc:docMk/>
            <pc:sldMk cId="4186692060" sldId="259"/>
            <ac:spMk id="3" creationId="{84B55A30-98D0-45E9-93D0-EA82663B4E50}"/>
          </ac:spMkLst>
        </pc:spChg>
        <pc:spChg chg="add del mod">
          <ac:chgData name="gohjinquanmarcus@gmail.com" userId="f995d93df99eec1d" providerId="LiveId" clId="{DA2C38A7-C0F5-4B2E-AAA3-714A4ECAA0F7}" dt="2023-11-14T13:10:47.696" v="467"/>
          <ac:spMkLst>
            <pc:docMk/>
            <pc:sldMk cId="4186692060" sldId="259"/>
            <ac:spMk id="4" creationId="{F1AB8EC3-68FF-F745-22D7-33910FEAB49C}"/>
          </ac:spMkLst>
        </pc:spChg>
        <pc:spChg chg="mod">
          <ac:chgData name="gohjinquanmarcus@gmail.com" userId="f995d93df99eec1d" providerId="LiveId" clId="{DA2C38A7-C0F5-4B2E-AAA3-714A4ECAA0F7}" dt="2023-11-14T13:12:20.903" v="493" actId="403"/>
          <ac:spMkLst>
            <pc:docMk/>
            <pc:sldMk cId="4186692060" sldId="259"/>
            <ac:spMk id="11" creationId="{735BBBB2-9CE3-4D43-011B-A623679144C5}"/>
          </ac:spMkLst>
        </pc:spChg>
        <pc:spChg chg="del">
          <ac:chgData name="gohjinquanmarcus@gmail.com" userId="f995d93df99eec1d" providerId="LiveId" clId="{DA2C38A7-C0F5-4B2E-AAA3-714A4ECAA0F7}" dt="2023-11-14T13:10:42.301" v="463" actId="26606"/>
          <ac:spMkLst>
            <pc:docMk/>
            <pc:sldMk cId="4186692060" sldId="259"/>
            <ac:spMk id="54" creationId="{0288C6B4-AFC3-407F-A595-EFFD38D4CCAF}"/>
          </ac:spMkLst>
        </pc:spChg>
        <pc:spChg chg="del">
          <ac:chgData name="gohjinquanmarcus@gmail.com" userId="f995d93df99eec1d" providerId="LiveId" clId="{DA2C38A7-C0F5-4B2E-AAA3-714A4ECAA0F7}" dt="2023-11-14T13:10:42.301" v="463" actId="26606"/>
          <ac:spMkLst>
            <pc:docMk/>
            <pc:sldMk cId="4186692060" sldId="259"/>
            <ac:spMk id="55" creationId="{CF236821-17FE-429B-8D2C-08E13A64EA40}"/>
          </ac:spMkLst>
        </pc:spChg>
        <pc:spChg chg="del">
          <ac:chgData name="gohjinquanmarcus@gmail.com" userId="f995d93df99eec1d" providerId="LiveId" clId="{DA2C38A7-C0F5-4B2E-AAA3-714A4ECAA0F7}" dt="2023-11-14T13:10:42.301" v="463" actId="26606"/>
          <ac:spMkLst>
            <pc:docMk/>
            <pc:sldMk cId="4186692060" sldId="259"/>
            <ac:spMk id="56" creationId="{C0BDBCD2-E081-43AB-9119-C55465E59757}"/>
          </ac:spMkLst>
        </pc:spChg>
        <pc:spChg chg="del">
          <ac:chgData name="gohjinquanmarcus@gmail.com" userId="f995d93df99eec1d" providerId="LiveId" clId="{DA2C38A7-C0F5-4B2E-AAA3-714A4ECAA0F7}" dt="2023-11-14T13:10:42.301" v="463" actId="26606"/>
          <ac:spMkLst>
            <pc:docMk/>
            <pc:sldMk cId="4186692060" sldId="259"/>
            <ac:spMk id="58" creationId="{98E79BE4-34FE-485A-98A5-92CE8F7C4743}"/>
          </ac:spMkLst>
        </pc:spChg>
        <pc:spChg chg="del">
          <ac:chgData name="gohjinquanmarcus@gmail.com" userId="f995d93df99eec1d" providerId="LiveId" clId="{DA2C38A7-C0F5-4B2E-AAA3-714A4ECAA0F7}" dt="2023-11-14T13:10:42.301" v="463" actId="26606"/>
          <ac:spMkLst>
            <pc:docMk/>
            <pc:sldMk cId="4186692060" sldId="259"/>
            <ac:spMk id="65" creationId="{7A5F0580-5EE9-419F-96EE-B6529EF6E7D0}"/>
          </ac:spMkLst>
        </pc:spChg>
        <pc:spChg chg="add">
          <ac:chgData name="gohjinquanmarcus@gmail.com" userId="f995d93df99eec1d" providerId="LiveId" clId="{DA2C38A7-C0F5-4B2E-AAA3-714A4ECAA0F7}" dt="2023-11-14T13:10:42.301" v="463" actId="26606"/>
          <ac:spMkLst>
            <pc:docMk/>
            <pc:sldMk cId="4186692060" sldId="259"/>
            <ac:spMk id="70" creationId="{2C9A9DA9-7DC8-488B-A882-123947B0F3D9}"/>
          </ac:spMkLst>
        </pc:spChg>
        <pc:spChg chg="add">
          <ac:chgData name="gohjinquanmarcus@gmail.com" userId="f995d93df99eec1d" providerId="LiveId" clId="{DA2C38A7-C0F5-4B2E-AAA3-714A4ECAA0F7}" dt="2023-11-14T13:10:42.301" v="463" actId="26606"/>
          <ac:spMkLst>
            <pc:docMk/>
            <pc:sldMk cId="4186692060" sldId="259"/>
            <ac:spMk id="72" creationId="{57F6BDD4-E066-4008-8011-6CC31AEB4556}"/>
          </ac:spMkLst>
        </pc:spChg>
        <pc:spChg chg="add">
          <ac:chgData name="gohjinquanmarcus@gmail.com" userId="f995d93df99eec1d" providerId="LiveId" clId="{DA2C38A7-C0F5-4B2E-AAA3-714A4ECAA0F7}" dt="2023-11-14T13:10:42.301" v="463" actId="26606"/>
          <ac:spMkLst>
            <pc:docMk/>
            <pc:sldMk cId="4186692060" sldId="259"/>
            <ac:spMk id="74" creationId="{2711A8FB-68FC-45FC-B01E-38F809E2D439}"/>
          </ac:spMkLst>
        </pc:spChg>
        <pc:spChg chg="add">
          <ac:chgData name="gohjinquanmarcus@gmail.com" userId="f995d93df99eec1d" providerId="LiveId" clId="{DA2C38A7-C0F5-4B2E-AAA3-714A4ECAA0F7}" dt="2023-11-14T13:10:42.301" v="463" actId="26606"/>
          <ac:spMkLst>
            <pc:docMk/>
            <pc:sldMk cId="4186692060" sldId="259"/>
            <ac:spMk id="76" creationId="{2A865FE3-5FC9-4049-87CF-30019C46C0F5}"/>
          </ac:spMkLst>
        </pc:spChg>
        <pc:picChg chg="mod">
          <ac:chgData name="gohjinquanmarcus@gmail.com" userId="f995d93df99eec1d" providerId="LiveId" clId="{DA2C38A7-C0F5-4B2E-AAA3-714A4ECAA0F7}" dt="2023-11-14T13:10:42.301" v="463" actId="26606"/>
          <ac:picMkLst>
            <pc:docMk/>
            <pc:sldMk cId="4186692060" sldId="259"/>
            <ac:picMk id="8" creationId="{6794724F-951F-9F4A-8106-4B3FBD95DF02}"/>
          </ac:picMkLst>
        </pc:picChg>
      </pc:sldChg>
      <pc:sldChg chg="modSp mod">
        <pc:chgData name="gohjinquanmarcus@gmail.com" userId="f995d93df99eec1d" providerId="LiveId" clId="{DA2C38A7-C0F5-4B2E-AAA3-714A4ECAA0F7}" dt="2023-11-14T13:16:50.358" v="549" actId="20577"/>
        <pc:sldMkLst>
          <pc:docMk/>
          <pc:sldMk cId="3017976960" sldId="260"/>
        </pc:sldMkLst>
        <pc:spChg chg="mod">
          <ac:chgData name="gohjinquanmarcus@gmail.com" userId="f995d93df99eec1d" providerId="LiveId" clId="{DA2C38A7-C0F5-4B2E-AAA3-714A4ECAA0F7}" dt="2023-11-14T13:16:50.358" v="549" actId="20577"/>
          <ac:spMkLst>
            <pc:docMk/>
            <pc:sldMk cId="3017976960" sldId="260"/>
            <ac:spMk id="6" creationId="{6EECBFAF-8EDE-E72E-DB63-2F45A7FBB1ED}"/>
          </ac:spMkLst>
        </pc:spChg>
      </pc:sldChg>
      <pc:sldChg chg="modSp mod">
        <pc:chgData name="gohjinquanmarcus@gmail.com" userId="f995d93df99eec1d" providerId="LiveId" clId="{DA2C38A7-C0F5-4B2E-AAA3-714A4ECAA0F7}" dt="2023-11-14T13:05:22.632" v="326" actId="27636"/>
        <pc:sldMkLst>
          <pc:docMk/>
          <pc:sldMk cId="358135617" sldId="274"/>
        </pc:sldMkLst>
        <pc:spChg chg="mod">
          <ac:chgData name="gohjinquanmarcus@gmail.com" userId="f995d93df99eec1d" providerId="LiveId" clId="{DA2C38A7-C0F5-4B2E-AAA3-714A4ECAA0F7}" dt="2023-11-14T13:05:22.632" v="326" actId="27636"/>
          <ac:spMkLst>
            <pc:docMk/>
            <pc:sldMk cId="358135617" sldId="274"/>
            <ac:spMk id="13" creationId="{CE4E7315-A8D7-B8F0-C6E9-04A1CEC32354}"/>
          </ac:spMkLst>
        </pc:spChg>
      </pc:sldChg>
      <pc:sldChg chg="modSp mod">
        <pc:chgData name="gohjinquanmarcus@gmail.com" userId="f995d93df99eec1d" providerId="LiveId" clId="{DA2C38A7-C0F5-4B2E-AAA3-714A4ECAA0F7}" dt="2023-11-14T13:06:33.140" v="367" actId="20577"/>
        <pc:sldMkLst>
          <pc:docMk/>
          <pc:sldMk cId="704423931" sldId="277"/>
        </pc:sldMkLst>
        <pc:spChg chg="mod">
          <ac:chgData name="gohjinquanmarcus@gmail.com" userId="f995d93df99eec1d" providerId="LiveId" clId="{DA2C38A7-C0F5-4B2E-AAA3-714A4ECAA0F7}" dt="2023-11-14T13:06:33.140" v="367" actId="20577"/>
          <ac:spMkLst>
            <pc:docMk/>
            <pc:sldMk cId="704423931" sldId="277"/>
            <ac:spMk id="4" creationId="{88AB8ADB-1786-2D70-FAD7-147CE2C3B7F5}"/>
          </ac:spMkLst>
        </pc:spChg>
      </pc:sldChg>
      <pc:sldChg chg="modSp mod">
        <pc:chgData name="gohjinquanmarcus@gmail.com" userId="f995d93df99eec1d" providerId="LiveId" clId="{DA2C38A7-C0F5-4B2E-AAA3-714A4ECAA0F7}" dt="2023-11-14T13:02:55.439" v="162" actId="27636"/>
        <pc:sldMkLst>
          <pc:docMk/>
          <pc:sldMk cId="2149058084" sldId="278"/>
        </pc:sldMkLst>
        <pc:spChg chg="mod">
          <ac:chgData name="gohjinquanmarcus@gmail.com" userId="f995d93df99eec1d" providerId="LiveId" clId="{DA2C38A7-C0F5-4B2E-AAA3-714A4ECAA0F7}" dt="2023-11-14T13:02:55.439" v="162" actId="27636"/>
          <ac:spMkLst>
            <pc:docMk/>
            <pc:sldMk cId="2149058084" sldId="278"/>
            <ac:spMk id="6" creationId="{C99E9D97-BE53-D365-13D8-074E46348AF6}"/>
          </ac:spMkLst>
        </pc:spChg>
      </pc:sldChg>
      <pc:sldChg chg="modSp mod">
        <pc:chgData name="gohjinquanmarcus@gmail.com" userId="f995d93df99eec1d" providerId="LiveId" clId="{DA2C38A7-C0F5-4B2E-AAA3-714A4ECAA0F7}" dt="2023-11-14T13:02:32.011" v="149" actId="27636"/>
        <pc:sldMkLst>
          <pc:docMk/>
          <pc:sldMk cId="3257963043" sldId="279"/>
        </pc:sldMkLst>
        <pc:spChg chg="mod">
          <ac:chgData name="gohjinquanmarcus@gmail.com" userId="f995d93df99eec1d" providerId="LiveId" clId="{DA2C38A7-C0F5-4B2E-AAA3-714A4ECAA0F7}" dt="2023-11-14T13:02:32.011" v="149" actId="27636"/>
          <ac:spMkLst>
            <pc:docMk/>
            <pc:sldMk cId="3257963043" sldId="279"/>
            <ac:spMk id="3" creationId="{4D16E2DD-AE7D-175C-4FBB-EEAEBCBBA3A8}"/>
          </ac:spMkLst>
        </pc:spChg>
      </pc:sldChg>
      <pc:sldChg chg="modSp mod">
        <pc:chgData name="gohjinquanmarcus@gmail.com" userId="f995d93df99eec1d" providerId="LiveId" clId="{DA2C38A7-C0F5-4B2E-AAA3-714A4ECAA0F7}" dt="2023-11-14T13:02:24.071" v="143" actId="403"/>
        <pc:sldMkLst>
          <pc:docMk/>
          <pc:sldMk cId="3566597526" sldId="282"/>
        </pc:sldMkLst>
        <pc:spChg chg="mod">
          <ac:chgData name="gohjinquanmarcus@gmail.com" userId="f995d93df99eec1d" providerId="LiveId" clId="{DA2C38A7-C0F5-4B2E-AAA3-714A4ECAA0F7}" dt="2023-11-14T13:02:24.071" v="143" actId="403"/>
          <ac:spMkLst>
            <pc:docMk/>
            <pc:sldMk cId="3566597526" sldId="282"/>
            <ac:spMk id="3" creationId="{B8B9E1FA-1E9E-8528-2D0A-34B06E0BF4AF}"/>
          </ac:spMkLst>
        </pc:spChg>
      </pc:sldChg>
      <pc:sldChg chg="modSp mod">
        <pc:chgData name="gohjinquanmarcus@gmail.com" userId="f995d93df99eec1d" providerId="LiveId" clId="{DA2C38A7-C0F5-4B2E-AAA3-714A4ECAA0F7}" dt="2023-11-14T13:15:03.670" v="532" actId="1076"/>
        <pc:sldMkLst>
          <pc:docMk/>
          <pc:sldMk cId="1218943293" sldId="284"/>
        </pc:sldMkLst>
        <pc:picChg chg="mod">
          <ac:chgData name="gohjinquanmarcus@gmail.com" userId="f995d93df99eec1d" providerId="LiveId" clId="{DA2C38A7-C0F5-4B2E-AAA3-714A4ECAA0F7}" dt="2023-11-14T13:15:03.670" v="532" actId="1076"/>
          <ac:picMkLst>
            <pc:docMk/>
            <pc:sldMk cId="1218943293" sldId="284"/>
            <ac:picMk id="5" creationId="{9DE95E24-C881-4DE9-45E0-3D1E1A05B0AC}"/>
          </ac:picMkLst>
        </pc:picChg>
      </pc:sldChg>
      <pc:sldChg chg="modSp mod">
        <pc:chgData name="gohjinquanmarcus@gmail.com" userId="f995d93df99eec1d" providerId="LiveId" clId="{DA2C38A7-C0F5-4B2E-AAA3-714A4ECAA0F7}" dt="2023-11-14T13:02:05.181" v="134" actId="403"/>
        <pc:sldMkLst>
          <pc:docMk/>
          <pc:sldMk cId="1772171793" sldId="285"/>
        </pc:sldMkLst>
        <pc:spChg chg="mod">
          <ac:chgData name="gohjinquanmarcus@gmail.com" userId="f995d93df99eec1d" providerId="LiveId" clId="{DA2C38A7-C0F5-4B2E-AAA3-714A4ECAA0F7}" dt="2023-11-14T13:02:05.181" v="134" actId="403"/>
          <ac:spMkLst>
            <pc:docMk/>
            <pc:sldMk cId="1772171793" sldId="285"/>
            <ac:spMk id="4" creationId="{85E1F9D2-AA36-15A7-8621-F44C9DD09010}"/>
          </ac:spMkLst>
        </pc:spChg>
      </pc:sldChg>
      <pc:sldChg chg="modSp mod">
        <pc:chgData name="gohjinquanmarcus@gmail.com" userId="f995d93df99eec1d" providerId="LiveId" clId="{DA2C38A7-C0F5-4B2E-AAA3-714A4ECAA0F7}" dt="2023-11-14T13:01:56.154" v="131" actId="27636"/>
        <pc:sldMkLst>
          <pc:docMk/>
          <pc:sldMk cId="1066602901" sldId="286"/>
        </pc:sldMkLst>
        <pc:spChg chg="mod">
          <ac:chgData name="gohjinquanmarcus@gmail.com" userId="f995d93df99eec1d" providerId="LiveId" clId="{DA2C38A7-C0F5-4B2E-AAA3-714A4ECAA0F7}" dt="2023-11-14T13:01:56.154" v="131" actId="27636"/>
          <ac:spMkLst>
            <pc:docMk/>
            <pc:sldMk cId="1066602901" sldId="286"/>
            <ac:spMk id="7" creationId="{7D1C3F9E-F53D-BA19-CDC3-144C631578CF}"/>
          </ac:spMkLst>
        </pc:spChg>
      </pc:sldChg>
      <pc:sldChg chg="modSp mod">
        <pc:chgData name="gohjinquanmarcus@gmail.com" userId="f995d93df99eec1d" providerId="LiveId" clId="{DA2C38A7-C0F5-4B2E-AAA3-714A4ECAA0F7}" dt="2023-11-14T13:15:36.085" v="543" actId="403"/>
        <pc:sldMkLst>
          <pc:docMk/>
          <pc:sldMk cId="3247051906" sldId="287"/>
        </pc:sldMkLst>
        <pc:spChg chg="mod">
          <ac:chgData name="gohjinquanmarcus@gmail.com" userId="f995d93df99eec1d" providerId="LiveId" clId="{DA2C38A7-C0F5-4B2E-AAA3-714A4ECAA0F7}" dt="2023-11-14T13:15:36.085" v="543" actId="403"/>
          <ac:spMkLst>
            <pc:docMk/>
            <pc:sldMk cId="3247051906" sldId="287"/>
            <ac:spMk id="4" creationId="{AE6081B3-2A6F-CFDD-4178-1CC366293B3D}"/>
          </ac:spMkLst>
        </pc:spChg>
      </pc:sldChg>
      <pc:sldChg chg="modSp mod">
        <pc:chgData name="gohjinquanmarcus@gmail.com" userId="f995d93df99eec1d" providerId="LiveId" clId="{DA2C38A7-C0F5-4B2E-AAA3-714A4ECAA0F7}" dt="2023-11-14T13:01:22.830" v="113" actId="20577"/>
        <pc:sldMkLst>
          <pc:docMk/>
          <pc:sldMk cId="3113603517" sldId="288"/>
        </pc:sldMkLst>
        <pc:spChg chg="mod">
          <ac:chgData name="gohjinquanmarcus@gmail.com" userId="f995d93df99eec1d" providerId="LiveId" clId="{DA2C38A7-C0F5-4B2E-AAA3-714A4ECAA0F7}" dt="2023-11-14T13:01:22.830" v="113" actId="20577"/>
          <ac:spMkLst>
            <pc:docMk/>
            <pc:sldMk cId="3113603517" sldId="288"/>
            <ac:spMk id="2" creationId="{81F9726C-2BA3-6731-CEE6-33C646A9CAB4}"/>
          </ac:spMkLst>
        </pc:spChg>
      </pc:sldChg>
      <pc:sldChg chg="addSp delSp modSp new del mod setBg">
        <pc:chgData name="gohjinquanmarcus@gmail.com" userId="f995d93df99eec1d" providerId="LiveId" clId="{DA2C38A7-C0F5-4B2E-AAA3-714A4ECAA0F7}" dt="2023-11-14T12:58:40.909" v="95" actId="47"/>
        <pc:sldMkLst>
          <pc:docMk/>
          <pc:sldMk cId="485752382" sldId="290"/>
        </pc:sldMkLst>
        <pc:spChg chg="mod">
          <ac:chgData name="gohjinquanmarcus@gmail.com" userId="f995d93df99eec1d" providerId="LiveId" clId="{DA2C38A7-C0F5-4B2E-AAA3-714A4ECAA0F7}" dt="2023-11-14T12:56:52.063" v="16" actId="26606"/>
          <ac:spMkLst>
            <pc:docMk/>
            <pc:sldMk cId="485752382" sldId="290"/>
            <ac:spMk id="2" creationId="{D02AFC5D-B1BE-7D1C-58EC-825A0C5E857E}"/>
          </ac:spMkLst>
        </pc:spChg>
        <pc:spChg chg="mod">
          <ac:chgData name="gohjinquanmarcus@gmail.com" userId="f995d93df99eec1d" providerId="LiveId" clId="{DA2C38A7-C0F5-4B2E-AAA3-714A4ECAA0F7}" dt="2023-11-14T12:57:53.478" v="21" actId="27636"/>
          <ac:spMkLst>
            <pc:docMk/>
            <pc:sldMk cId="485752382" sldId="290"/>
            <ac:spMk id="3" creationId="{92BC88E9-7A8A-672B-1386-5D25BAB334ED}"/>
          </ac:spMkLst>
        </pc:spChg>
        <pc:spChg chg="add del">
          <ac:chgData name="gohjinquanmarcus@gmail.com" userId="f995d93df99eec1d" providerId="LiveId" clId="{DA2C38A7-C0F5-4B2E-AAA3-714A4ECAA0F7}" dt="2023-11-14T12:57:53.352" v="20" actId="26606"/>
          <ac:spMkLst>
            <pc:docMk/>
            <pc:sldMk cId="485752382" sldId="290"/>
            <ac:spMk id="10" creationId="{2C9A9DA9-7DC8-488B-A882-123947B0F3D9}"/>
          </ac:spMkLst>
        </pc:spChg>
        <pc:spChg chg="add del">
          <ac:chgData name="gohjinquanmarcus@gmail.com" userId="f995d93df99eec1d" providerId="LiveId" clId="{DA2C38A7-C0F5-4B2E-AAA3-714A4ECAA0F7}" dt="2023-11-14T12:57:53.352" v="20" actId="26606"/>
          <ac:spMkLst>
            <pc:docMk/>
            <pc:sldMk cId="485752382" sldId="290"/>
            <ac:spMk id="12" creationId="{57F6BDD4-E066-4008-8011-6CC31AEB4556}"/>
          </ac:spMkLst>
        </pc:spChg>
        <pc:spChg chg="add del">
          <ac:chgData name="gohjinquanmarcus@gmail.com" userId="f995d93df99eec1d" providerId="LiveId" clId="{DA2C38A7-C0F5-4B2E-AAA3-714A4ECAA0F7}" dt="2023-11-14T12:57:53.352" v="20" actId="26606"/>
          <ac:spMkLst>
            <pc:docMk/>
            <pc:sldMk cId="485752382" sldId="290"/>
            <ac:spMk id="14" creationId="{2711A8FB-68FC-45FC-B01E-38F809E2D439}"/>
          </ac:spMkLst>
        </pc:spChg>
        <pc:spChg chg="add del">
          <ac:chgData name="gohjinquanmarcus@gmail.com" userId="f995d93df99eec1d" providerId="LiveId" clId="{DA2C38A7-C0F5-4B2E-AAA3-714A4ECAA0F7}" dt="2023-11-14T12:57:53.352" v="20" actId="26606"/>
          <ac:spMkLst>
            <pc:docMk/>
            <pc:sldMk cId="485752382" sldId="290"/>
            <ac:spMk id="16" creationId="{2A865FE3-5FC9-4049-87CF-30019C46C0F5}"/>
          </ac:spMkLst>
        </pc:spChg>
        <pc:spChg chg="add">
          <ac:chgData name="gohjinquanmarcus@gmail.com" userId="f995d93df99eec1d" providerId="LiveId" clId="{DA2C38A7-C0F5-4B2E-AAA3-714A4ECAA0F7}" dt="2023-11-14T12:57:53.352" v="20" actId="26606"/>
          <ac:spMkLst>
            <pc:docMk/>
            <pc:sldMk cId="485752382" sldId="290"/>
            <ac:spMk id="21" creationId="{2C9A9DA9-7DC8-488B-A882-123947B0F3D9}"/>
          </ac:spMkLst>
        </pc:spChg>
        <pc:spChg chg="add">
          <ac:chgData name="gohjinquanmarcus@gmail.com" userId="f995d93df99eec1d" providerId="LiveId" clId="{DA2C38A7-C0F5-4B2E-AAA3-714A4ECAA0F7}" dt="2023-11-14T12:57:53.352" v="20" actId="26606"/>
          <ac:spMkLst>
            <pc:docMk/>
            <pc:sldMk cId="485752382" sldId="290"/>
            <ac:spMk id="23" creationId="{57F6BDD4-E066-4008-8011-6CC31AEB4556}"/>
          </ac:spMkLst>
        </pc:spChg>
        <pc:spChg chg="add">
          <ac:chgData name="gohjinquanmarcus@gmail.com" userId="f995d93df99eec1d" providerId="LiveId" clId="{DA2C38A7-C0F5-4B2E-AAA3-714A4ECAA0F7}" dt="2023-11-14T12:57:53.352" v="20" actId="26606"/>
          <ac:spMkLst>
            <pc:docMk/>
            <pc:sldMk cId="485752382" sldId="290"/>
            <ac:spMk id="25" creationId="{2711A8FB-68FC-45FC-B01E-38F809E2D439}"/>
          </ac:spMkLst>
        </pc:spChg>
        <pc:spChg chg="add">
          <ac:chgData name="gohjinquanmarcus@gmail.com" userId="f995d93df99eec1d" providerId="LiveId" clId="{DA2C38A7-C0F5-4B2E-AAA3-714A4ECAA0F7}" dt="2023-11-14T12:57:53.352" v="20" actId="26606"/>
          <ac:spMkLst>
            <pc:docMk/>
            <pc:sldMk cId="485752382" sldId="290"/>
            <ac:spMk id="27" creationId="{2A865FE3-5FC9-4049-87CF-30019C46C0F5}"/>
          </ac:spMkLst>
        </pc:spChg>
        <pc:picChg chg="add">
          <ac:chgData name="gohjinquanmarcus@gmail.com" userId="f995d93df99eec1d" providerId="LiveId" clId="{DA2C38A7-C0F5-4B2E-AAA3-714A4ECAA0F7}" dt="2023-11-14T12:56:52.063" v="16" actId="26606"/>
          <ac:picMkLst>
            <pc:docMk/>
            <pc:sldMk cId="485752382" sldId="290"/>
            <ac:picMk id="7" creationId="{30AAB8BC-F2DA-7864-2EB7-F557E6D3F61F}"/>
          </ac:picMkLst>
        </pc:picChg>
      </pc:sldChg>
    </pc:docChg>
  </pc:docChgLst>
  <pc:docChgLst>
    <pc:chgData name="gohjinquanmarcus@gmail.com" userId="f995d93df99eec1d" providerId="LiveId" clId="{E993829D-CF94-4BAE-9B75-D4F020044AED}"/>
    <pc:docChg chg="undo custSel addSld delSld modSld">
      <pc:chgData name="gohjinquanmarcus@gmail.com" userId="f995d93df99eec1d" providerId="LiveId" clId="{E993829D-CF94-4BAE-9B75-D4F020044AED}" dt="2023-11-14T12:18:44.421" v="157" actId="27636"/>
      <pc:docMkLst>
        <pc:docMk/>
      </pc:docMkLst>
      <pc:sldChg chg="addSp delSp modSp mod">
        <pc:chgData name="gohjinquanmarcus@gmail.com" userId="f995d93df99eec1d" providerId="LiveId" clId="{E993829D-CF94-4BAE-9B75-D4F020044AED}" dt="2023-11-14T11:40:25.701" v="33" actId="27636"/>
        <pc:sldMkLst>
          <pc:docMk/>
          <pc:sldMk cId="4186692060" sldId="259"/>
        </pc:sldMkLst>
        <pc:spChg chg="mod">
          <ac:chgData name="gohjinquanmarcus@gmail.com" userId="f995d93df99eec1d" providerId="LiveId" clId="{E993829D-CF94-4BAE-9B75-D4F020044AED}" dt="2023-11-14T11:40:22.297" v="31" actId="1076"/>
          <ac:spMkLst>
            <pc:docMk/>
            <pc:sldMk cId="4186692060" sldId="259"/>
            <ac:spMk id="2" creationId="{FBE23FA4-3D41-1941-F06C-41D46995AF4A}"/>
          </ac:spMkLst>
        </pc:spChg>
        <pc:spChg chg="add del">
          <ac:chgData name="gohjinquanmarcus@gmail.com" userId="f995d93df99eec1d" providerId="LiveId" clId="{E993829D-CF94-4BAE-9B75-D4F020044AED}" dt="2023-11-14T11:39:13.241" v="12" actId="26606"/>
          <ac:spMkLst>
            <pc:docMk/>
            <pc:sldMk cId="4186692060" sldId="259"/>
            <ac:spMk id="6" creationId="{C943E319-8CA8-D078-BC32-C6432ADEDDE1}"/>
          </ac:spMkLst>
        </pc:spChg>
        <pc:spChg chg="add mod">
          <ac:chgData name="gohjinquanmarcus@gmail.com" userId="f995d93df99eec1d" providerId="LiveId" clId="{E993829D-CF94-4BAE-9B75-D4F020044AED}" dt="2023-11-14T11:40:25.701" v="33" actId="27636"/>
          <ac:spMkLst>
            <pc:docMk/>
            <pc:sldMk cId="4186692060" sldId="259"/>
            <ac:spMk id="11" creationId="{735BBBB2-9CE3-4D43-011B-A623679144C5}"/>
          </ac:spMkLst>
        </pc:spChg>
        <pc:spChg chg="add del">
          <ac:chgData name="gohjinquanmarcus@gmail.com" userId="f995d93df99eec1d" providerId="LiveId" clId="{E993829D-CF94-4BAE-9B75-D4F020044AED}" dt="2023-11-14T11:39:08.427" v="10"/>
          <ac:spMkLst>
            <pc:docMk/>
            <pc:sldMk cId="4186692060" sldId="259"/>
            <ac:spMk id="13" creationId="{5C0E6C42-8A17-FBC4-81B3-BEDD71212ACA}"/>
          </ac:spMkLst>
        </pc:spChg>
        <pc:spChg chg="add del mod">
          <ac:chgData name="gohjinquanmarcus@gmail.com" userId="f995d93df99eec1d" providerId="LiveId" clId="{E993829D-CF94-4BAE-9B75-D4F020044AED}" dt="2023-11-14T11:39:08.191" v="9"/>
          <ac:spMkLst>
            <pc:docMk/>
            <pc:sldMk cId="4186692060" sldId="259"/>
            <ac:spMk id="15" creationId="{9E1CBBD9-0A80-F0FB-4966-C48C53E75712}"/>
          </ac:spMkLst>
        </pc:spChg>
        <pc:spChg chg="add del">
          <ac:chgData name="gohjinquanmarcus@gmail.com" userId="f995d93df99eec1d" providerId="LiveId" clId="{E993829D-CF94-4BAE-9B75-D4F020044AED}" dt="2023-11-14T11:39:13.241" v="12" actId="26606"/>
          <ac:spMkLst>
            <pc:docMk/>
            <pc:sldMk cId="4186692060" sldId="259"/>
            <ac:spMk id="49" creationId="{2A865FE3-5FC9-4049-87CF-30019C46C0F5}"/>
          </ac:spMkLst>
        </pc:spChg>
        <pc:spChg chg="add del">
          <ac:chgData name="gohjinquanmarcus@gmail.com" userId="f995d93df99eec1d" providerId="LiveId" clId="{E993829D-CF94-4BAE-9B75-D4F020044AED}" dt="2023-11-14T11:39:13.241" v="12" actId="26606"/>
          <ac:spMkLst>
            <pc:docMk/>
            <pc:sldMk cId="4186692060" sldId="259"/>
            <ac:spMk id="50" creationId="{2C9A9DA9-7DC8-488B-A882-123947B0F3D9}"/>
          </ac:spMkLst>
        </pc:spChg>
        <pc:spChg chg="add del">
          <ac:chgData name="gohjinquanmarcus@gmail.com" userId="f995d93df99eec1d" providerId="LiveId" clId="{E993829D-CF94-4BAE-9B75-D4F020044AED}" dt="2023-11-14T11:39:13.241" v="12" actId="26606"/>
          <ac:spMkLst>
            <pc:docMk/>
            <pc:sldMk cId="4186692060" sldId="259"/>
            <ac:spMk id="51" creationId="{57F6BDD4-E066-4008-8011-6CC31AEB4556}"/>
          </ac:spMkLst>
        </pc:spChg>
        <pc:spChg chg="add del">
          <ac:chgData name="gohjinquanmarcus@gmail.com" userId="f995d93df99eec1d" providerId="LiveId" clId="{E993829D-CF94-4BAE-9B75-D4F020044AED}" dt="2023-11-14T11:39:13.241" v="12" actId="26606"/>
          <ac:spMkLst>
            <pc:docMk/>
            <pc:sldMk cId="4186692060" sldId="259"/>
            <ac:spMk id="52" creationId="{2711A8FB-68FC-45FC-B01E-38F809E2D439}"/>
          </ac:spMkLst>
        </pc:spChg>
        <pc:spChg chg="add">
          <ac:chgData name="gohjinquanmarcus@gmail.com" userId="f995d93df99eec1d" providerId="LiveId" clId="{E993829D-CF94-4BAE-9B75-D4F020044AED}" dt="2023-11-14T11:39:13.241" v="12" actId="26606"/>
          <ac:spMkLst>
            <pc:docMk/>
            <pc:sldMk cId="4186692060" sldId="259"/>
            <ac:spMk id="54" creationId="{0288C6B4-AFC3-407F-A595-EFFD38D4CCAF}"/>
          </ac:spMkLst>
        </pc:spChg>
        <pc:spChg chg="add">
          <ac:chgData name="gohjinquanmarcus@gmail.com" userId="f995d93df99eec1d" providerId="LiveId" clId="{E993829D-CF94-4BAE-9B75-D4F020044AED}" dt="2023-11-14T11:39:13.241" v="12" actId="26606"/>
          <ac:spMkLst>
            <pc:docMk/>
            <pc:sldMk cId="4186692060" sldId="259"/>
            <ac:spMk id="55" creationId="{CF236821-17FE-429B-8D2C-08E13A64EA40}"/>
          </ac:spMkLst>
        </pc:spChg>
        <pc:spChg chg="add">
          <ac:chgData name="gohjinquanmarcus@gmail.com" userId="f995d93df99eec1d" providerId="LiveId" clId="{E993829D-CF94-4BAE-9B75-D4F020044AED}" dt="2023-11-14T11:39:13.241" v="12" actId="26606"/>
          <ac:spMkLst>
            <pc:docMk/>
            <pc:sldMk cId="4186692060" sldId="259"/>
            <ac:spMk id="56" creationId="{C0BDBCD2-E081-43AB-9119-C55465E59757}"/>
          </ac:spMkLst>
        </pc:spChg>
        <pc:spChg chg="add del">
          <ac:chgData name="gohjinquanmarcus@gmail.com" userId="f995d93df99eec1d" providerId="LiveId" clId="{E993829D-CF94-4BAE-9B75-D4F020044AED}" dt="2023-11-14T11:39:09.292" v="11" actId="26606"/>
          <ac:spMkLst>
            <pc:docMk/>
            <pc:sldMk cId="4186692060" sldId="259"/>
            <ac:spMk id="57" creationId="{2C9A9DA9-7DC8-488B-A882-123947B0F3D9}"/>
          </ac:spMkLst>
        </pc:spChg>
        <pc:spChg chg="add">
          <ac:chgData name="gohjinquanmarcus@gmail.com" userId="f995d93df99eec1d" providerId="LiveId" clId="{E993829D-CF94-4BAE-9B75-D4F020044AED}" dt="2023-11-14T11:39:13.241" v="12" actId="26606"/>
          <ac:spMkLst>
            <pc:docMk/>
            <pc:sldMk cId="4186692060" sldId="259"/>
            <ac:spMk id="58" creationId="{98E79BE4-34FE-485A-98A5-92CE8F7C4743}"/>
          </ac:spMkLst>
        </pc:spChg>
        <pc:spChg chg="add del">
          <ac:chgData name="gohjinquanmarcus@gmail.com" userId="f995d93df99eec1d" providerId="LiveId" clId="{E993829D-CF94-4BAE-9B75-D4F020044AED}" dt="2023-11-14T11:39:09.292" v="11" actId="26606"/>
          <ac:spMkLst>
            <pc:docMk/>
            <pc:sldMk cId="4186692060" sldId="259"/>
            <ac:spMk id="59" creationId="{57F6BDD4-E066-4008-8011-6CC31AEB4556}"/>
          </ac:spMkLst>
        </pc:spChg>
        <pc:spChg chg="add del">
          <ac:chgData name="gohjinquanmarcus@gmail.com" userId="f995d93df99eec1d" providerId="LiveId" clId="{E993829D-CF94-4BAE-9B75-D4F020044AED}" dt="2023-11-14T11:39:09.292" v="11" actId="26606"/>
          <ac:spMkLst>
            <pc:docMk/>
            <pc:sldMk cId="4186692060" sldId="259"/>
            <ac:spMk id="61" creationId="{2711A8FB-68FC-45FC-B01E-38F809E2D439}"/>
          </ac:spMkLst>
        </pc:spChg>
        <pc:spChg chg="add del">
          <ac:chgData name="gohjinquanmarcus@gmail.com" userId="f995d93df99eec1d" providerId="LiveId" clId="{E993829D-CF94-4BAE-9B75-D4F020044AED}" dt="2023-11-14T11:39:09.292" v="11" actId="26606"/>
          <ac:spMkLst>
            <pc:docMk/>
            <pc:sldMk cId="4186692060" sldId="259"/>
            <ac:spMk id="63" creationId="{2A865FE3-5FC9-4049-87CF-30019C46C0F5}"/>
          </ac:spMkLst>
        </pc:spChg>
        <pc:spChg chg="add">
          <ac:chgData name="gohjinquanmarcus@gmail.com" userId="f995d93df99eec1d" providerId="LiveId" clId="{E993829D-CF94-4BAE-9B75-D4F020044AED}" dt="2023-11-14T11:39:13.241" v="12" actId="26606"/>
          <ac:spMkLst>
            <pc:docMk/>
            <pc:sldMk cId="4186692060" sldId="259"/>
            <ac:spMk id="65" creationId="{7A5F0580-5EE9-419F-96EE-B6529EF6E7D0}"/>
          </ac:spMkLst>
        </pc:spChg>
        <pc:picChg chg="del">
          <ac:chgData name="gohjinquanmarcus@gmail.com" userId="f995d93df99eec1d" providerId="LiveId" clId="{E993829D-CF94-4BAE-9B75-D4F020044AED}" dt="2023-11-14T11:31:02.805" v="5" actId="478"/>
          <ac:picMkLst>
            <pc:docMk/>
            <pc:sldMk cId="4186692060" sldId="259"/>
            <ac:picMk id="5" creationId="{ADEFB7DA-48C2-9C08-161D-50EEA2C58665}"/>
          </ac:picMkLst>
        </pc:picChg>
        <pc:picChg chg="add mod ord modCrop">
          <ac:chgData name="gohjinquanmarcus@gmail.com" userId="f995d93df99eec1d" providerId="LiveId" clId="{E993829D-CF94-4BAE-9B75-D4F020044AED}" dt="2023-11-14T11:39:18.587" v="13" actId="27614"/>
          <ac:picMkLst>
            <pc:docMk/>
            <pc:sldMk cId="4186692060" sldId="259"/>
            <ac:picMk id="8" creationId="{6794724F-951F-9F4A-8106-4B3FBD95DF02}"/>
          </ac:picMkLst>
        </pc:picChg>
      </pc:sldChg>
      <pc:sldChg chg="addSp delSp modSp mod">
        <pc:chgData name="gohjinquanmarcus@gmail.com" userId="f995d93df99eec1d" providerId="LiveId" clId="{E993829D-CF94-4BAE-9B75-D4F020044AED}" dt="2023-11-14T12:07:25.710" v="91" actId="14100"/>
        <pc:sldMkLst>
          <pc:docMk/>
          <pc:sldMk cId="358135617" sldId="274"/>
        </pc:sldMkLst>
        <pc:spChg chg="mod">
          <ac:chgData name="gohjinquanmarcus@gmail.com" userId="f995d93df99eec1d" providerId="LiveId" clId="{E993829D-CF94-4BAE-9B75-D4F020044AED}" dt="2023-11-14T12:03:19.491" v="56" actId="26606"/>
          <ac:spMkLst>
            <pc:docMk/>
            <pc:sldMk cId="358135617" sldId="274"/>
            <ac:spMk id="2" creationId="{E9A3DB5D-C136-BFBA-EDB0-34C0F0FFECFD}"/>
          </ac:spMkLst>
        </pc:spChg>
        <pc:spChg chg="add mod">
          <ac:chgData name="gohjinquanmarcus@gmail.com" userId="f995d93df99eec1d" providerId="LiveId" clId="{E993829D-CF94-4BAE-9B75-D4F020044AED}" dt="2023-11-14T12:05:44.192" v="74" actId="14100"/>
          <ac:spMkLst>
            <pc:docMk/>
            <pc:sldMk cId="358135617" sldId="274"/>
            <ac:spMk id="13" creationId="{CE4E7315-A8D7-B8F0-C6E9-04A1CEC32354}"/>
          </ac:spMkLst>
        </pc:spChg>
        <pc:spChg chg="add del">
          <ac:chgData name="gohjinquanmarcus@gmail.com" userId="f995d93df99eec1d" providerId="LiveId" clId="{E993829D-CF94-4BAE-9B75-D4F020044AED}" dt="2023-11-14T12:05:14.905" v="64"/>
          <ac:spMkLst>
            <pc:docMk/>
            <pc:sldMk cId="358135617" sldId="274"/>
            <ac:spMk id="15" creationId="{C6E3E772-F515-0D51-8AD0-0D75025B1F61}"/>
          </ac:spMkLst>
        </pc:spChg>
        <pc:spChg chg="del">
          <ac:chgData name="gohjinquanmarcus@gmail.com" userId="f995d93df99eec1d" providerId="LiveId" clId="{E993829D-CF94-4BAE-9B75-D4F020044AED}" dt="2023-11-14T12:02:47.619" v="48" actId="26606"/>
          <ac:spMkLst>
            <pc:docMk/>
            <pc:sldMk cId="358135617" sldId="274"/>
            <ac:spMk id="21" creationId="{2C9A9DA9-7DC8-488B-A882-123947B0F3D9}"/>
          </ac:spMkLst>
        </pc:spChg>
        <pc:spChg chg="del">
          <ac:chgData name="gohjinquanmarcus@gmail.com" userId="f995d93df99eec1d" providerId="LiveId" clId="{E993829D-CF94-4BAE-9B75-D4F020044AED}" dt="2023-11-14T12:02:47.619" v="48" actId="26606"/>
          <ac:spMkLst>
            <pc:docMk/>
            <pc:sldMk cId="358135617" sldId="274"/>
            <ac:spMk id="23" creationId="{57F6BDD4-E066-4008-8011-6CC31AEB4556}"/>
          </ac:spMkLst>
        </pc:spChg>
        <pc:spChg chg="del">
          <ac:chgData name="gohjinquanmarcus@gmail.com" userId="f995d93df99eec1d" providerId="LiveId" clId="{E993829D-CF94-4BAE-9B75-D4F020044AED}" dt="2023-11-14T12:02:47.619" v="48" actId="26606"/>
          <ac:spMkLst>
            <pc:docMk/>
            <pc:sldMk cId="358135617" sldId="274"/>
            <ac:spMk id="25" creationId="{2711A8FB-68FC-45FC-B01E-38F809E2D439}"/>
          </ac:spMkLst>
        </pc:spChg>
        <pc:spChg chg="del">
          <ac:chgData name="gohjinquanmarcus@gmail.com" userId="f995d93df99eec1d" providerId="LiveId" clId="{E993829D-CF94-4BAE-9B75-D4F020044AED}" dt="2023-11-14T12:02:47.619" v="48" actId="26606"/>
          <ac:spMkLst>
            <pc:docMk/>
            <pc:sldMk cId="358135617" sldId="274"/>
            <ac:spMk id="27" creationId="{2A865FE3-5FC9-4049-87CF-30019C46C0F5}"/>
          </ac:spMkLst>
        </pc:spChg>
        <pc:spChg chg="add del">
          <ac:chgData name="gohjinquanmarcus@gmail.com" userId="f995d93df99eec1d" providerId="LiveId" clId="{E993829D-CF94-4BAE-9B75-D4F020044AED}" dt="2023-11-14T12:03:19.491" v="56" actId="26606"/>
          <ac:spMkLst>
            <pc:docMk/>
            <pc:sldMk cId="358135617" sldId="274"/>
            <ac:spMk id="32" creationId="{79477870-C64A-4E35-8F2F-05B7114F3C74}"/>
          </ac:spMkLst>
        </pc:spChg>
        <pc:spChg chg="add del">
          <ac:chgData name="gohjinquanmarcus@gmail.com" userId="f995d93df99eec1d" providerId="LiveId" clId="{E993829D-CF94-4BAE-9B75-D4F020044AED}" dt="2023-11-14T12:03:19.491" v="56" actId="26606"/>
          <ac:spMkLst>
            <pc:docMk/>
            <pc:sldMk cId="358135617" sldId="274"/>
            <ac:spMk id="34" creationId="{8AEA628B-C8FF-4D0B-B111-F101F580B15D}"/>
          </ac:spMkLst>
        </pc:spChg>
        <pc:spChg chg="add del">
          <ac:chgData name="gohjinquanmarcus@gmail.com" userId="f995d93df99eec1d" providerId="LiveId" clId="{E993829D-CF94-4BAE-9B75-D4F020044AED}" dt="2023-11-14T12:03:19.491" v="56" actId="26606"/>
          <ac:spMkLst>
            <pc:docMk/>
            <pc:sldMk cId="358135617" sldId="274"/>
            <ac:spMk id="36" creationId="{42663BD0-064C-40FC-A331-F49FCA9536AA}"/>
          </ac:spMkLst>
        </pc:spChg>
        <pc:spChg chg="add del">
          <ac:chgData name="gohjinquanmarcus@gmail.com" userId="f995d93df99eec1d" providerId="LiveId" clId="{E993829D-CF94-4BAE-9B75-D4F020044AED}" dt="2023-11-14T12:03:19.491" v="55" actId="26606"/>
          <ac:spMkLst>
            <pc:docMk/>
            <pc:sldMk cId="358135617" sldId="274"/>
            <ac:spMk id="41" creationId="{79477870-C64A-4E35-8F2F-05B7114F3C74}"/>
          </ac:spMkLst>
        </pc:spChg>
        <pc:spChg chg="add del">
          <ac:chgData name="gohjinquanmarcus@gmail.com" userId="f995d93df99eec1d" providerId="LiveId" clId="{E993829D-CF94-4BAE-9B75-D4F020044AED}" dt="2023-11-14T12:03:19.491" v="55" actId="26606"/>
          <ac:spMkLst>
            <pc:docMk/>
            <pc:sldMk cId="358135617" sldId="274"/>
            <ac:spMk id="43" creationId="{8AEA628B-C8FF-4D0B-B111-F101F580B15D}"/>
          </ac:spMkLst>
        </pc:spChg>
        <pc:spChg chg="add del">
          <ac:chgData name="gohjinquanmarcus@gmail.com" userId="f995d93df99eec1d" providerId="LiveId" clId="{E993829D-CF94-4BAE-9B75-D4F020044AED}" dt="2023-11-14T12:03:19.491" v="55" actId="26606"/>
          <ac:spMkLst>
            <pc:docMk/>
            <pc:sldMk cId="358135617" sldId="274"/>
            <ac:spMk id="45" creationId="{42663BD0-064C-40FC-A331-F49FCA9536AA}"/>
          </ac:spMkLst>
        </pc:spChg>
        <pc:spChg chg="add">
          <ac:chgData name="gohjinquanmarcus@gmail.com" userId="f995d93df99eec1d" providerId="LiveId" clId="{E993829D-CF94-4BAE-9B75-D4F020044AED}" dt="2023-11-14T12:03:19.491" v="56" actId="26606"/>
          <ac:spMkLst>
            <pc:docMk/>
            <pc:sldMk cId="358135617" sldId="274"/>
            <ac:spMk id="47" creationId="{2A865FE3-5FC9-4049-87CF-30019C46C0F5}"/>
          </ac:spMkLst>
        </pc:spChg>
        <pc:spChg chg="add">
          <ac:chgData name="gohjinquanmarcus@gmail.com" userId="f995d93df99eec1d" providerId="LiveId" clId="{E993829D-CF94-4BAE-9B75-D4F020044AED}" dt="2023-11-14T12:03:19.491" v="56" actId="26606"/>
          <ac:spMkLst>
            <pc:docMk/>
            <pc:sldMk cId="358135617" sldId="274"/>
            <ac:spMk id="48" creationId="{2C9A9DA9-7DC8-488B-A882-123947B0F3D9}"/>
          </ac:spMkLst>
        </pc:spChg>
        <pc:spChg chg="add">
          <ac:chgData name="gohjinquanmarcus@gmail.com" userId="f995d93df99eec1d" providerId="LiveId" clId="{E993829D-CF94-4BAE-9B75-D4F020044AED}" dt="2023-11-14T12:03:19.491" v="56" actId="26606"/>
          <ac:spMkLst>
            <pc:docMk/>
            <pc:sldMk cId="358135617" sldId="274"/>
            <ac:spMk id="49" creationId="{57F6BDD4-E066-4008-8011-6CC31AEB4556}"/>
          </ac:spMkLst>
        </pc:spChg>
        <pc:spChg chg="add">
          <ac:chgData name="gohjinquanmarcus@gmail.com" userId="f995d93df99eec1d" providerId="LiveId" clId="{E993829D-CF94-4BAE-9B75-D4F020044AED}" dt="2023-11-14T12:03:19.491" v="56" actId="26606"/>
          <ac:spMkLst>
            <pc:docMk/>
            <pc:sldMk cId="358135617" sldId="274"/>
            <ac:spMk id="50" creationId="{2711A8FB-68FC-45FC-B01E-38F809E2D439}"/>
          </ac:spMkLst>
        </pc:spChg>
        <pc:graphicFrameChg chg="del mod">
          <ac:chgData name="gohjinquanmarcus@gmail.com" userId="f995d93df99eec1d" providerId="LiveId" clId="{E993829D-CF94-4BAE-9B75-D4F020044AED}" dt="2023-11-14T11:50:32.570" v="45" actId="478"/>
          <ac:graphicFrameMkLst>
            <pc:docMk/>
            <pc:sldMk cId="358135617" sldId="274"/>
            <ac:graphicFrameMk id="29" creationId="{25551973-ACA8-C74F-43BD-100E6B1D048E}"/>
          </ac:graphicFrameMkLst>
        </pc:graphicFrameChg>
        <pc:picChg chg="del">
          <ac:chgData name="gohjinquanmarcus@gmail.com" userId="f995d93df99eec1d" providerId="LiveId" clId="{E993829D-CF94-4BAE-9B75-D4F020044AED}" dt="2023-11-14T11:46:45.795" v="34" actId="478"/>
          <ac:picMkLst>
            <pc:docMk/>
            <pc:sldMk cId="358135617" sldId="274"/>
            <ac:picMk id="5" creationId="{074140EA-C2DD-5EE0-071B-0C62BC16EF29}"/>
          </ac:picMkLst>
        </pc:picChg>
        <pc:picChg chg="add mod ord modCrop">
          <ac:chgData name="gohjinquanmarcus@gmail.com" userId="f995d93df99eec1d" providerId="LiveId" clId="{E993829D-CF94-4BAE-9B75-D4F020044AED}" dt="2023-11-14T12:07:25.710" v="91" actId="14100"/>
          <ac:picMkLst>
            <pc:docMk/>
            <pc:sldMk cId="358135617" sldId="274"/>
            <ac:picMk id="10" creationId="{926AC9FE-CD68-E499-9192-52C5417F3EF9}"/>
          </ac:picMkLst>
        </pc:picChg>
      </pc:sldChg>
      <pc:sldChg chg="delSp del mod">
        <pc:chgData name="gohjinquanmarcus@gmail.com" userId="f995d93df99eec1d" providerId="LiveId" clId="{E993829D-CF94-4BAE-9B75-D4F020044AED}" dt="2023-11-14T12:06:00.121" v="76" actId="47"/>
        <pc:sldMkLst>
          <pc:docMk/>
          <pc:sldMk cId="3251738720" sldId="275"/>
        </pc:sldMkLst>
        <pc:picChg chg="del">
          <ac:chgData name="gohjinquanmarcus@gmail.com" userId="f995d93df99eec1d" providerId="LiveId" clId="{E993829D-CF94-4BAE-9B75-D4F020044AED}" dt="2023-11-14T12:05:57.131" v="75" actId="478"/>
          <ac:picMkLst>
            <pc:docMk/>
            <pc:sldMk cId="3251738720" sldId="275"/>
            <ac:picMk id="5" creationId="{021F7737-224F-7D50-1A89-7453CF57F3C4}"/>
          </ac:picMkLst>
        </pc:picChg>
      </pc:sldChg>
      <pc:sldChg chg="addSp delSp modSp mod">
        <pc:chgData name="gohjinquanmarcus@gmail.com" userId="f995d93df99eec1d" providerId="LiveId" clId="{E993829D-CF94-4BAE-9B75-D4F020044AED}" dt="2023-11-14T12:06:54.164" v="85" actId="26606"/>
        <pc:sldMkLst>
          <pc:docMk/>
          <pc:sldMk cId="1006821465" sldId="276"/>
        </pc:sldMkLst>
        <pc:spChg chg="add del mod">
          <ac:chgData name="gohjinquanmarcus@gmail.com" userId="f995d93df99eec1d" providerId="LiveId" clId="{E993829D-CF94-4BAE-9B75-D4F020044AED}" dt="2023-11-14T12:06:54.164" v="85" actId="26606"/>
          <ac:spMkLst>
            <pc:docMk/>
            <pc:sldMk cId="1006821465" sldId="276"/>
            <ac:spMk id="11" creationId="{F3CEE199-816B-4E1A-5953-2D7114234296}"/>
          </ac:spMkLst>
        </pc:spChg>
        <pc:spChg chg="del">
          <ac:chgData name="gohjinquanmarcus@gmail.com" userId="f995d93df99eec1d" providerId="LiveId" clId="{E993829D-CF94-4BAE-9B75-D4F020044AED}" dt="2023-11-14T12:06:54.164" v="85" actId="26606"/>
          <ac:spMkLst>
            <pc:docMk/>
            <pc:sldMk cId="1006821465" sldId="276"/>
            <ac:spMk id="14" creationId="{8D06CE56-3881-4ADA-8CEF-D18B02C242A3}"/>
          </ac:spMkLst>
        </pc:spChg>
        <pc:spChg chg="del">
          <ac:chgData name="gohjinquanmarcus@gmail.com" userId="f995d93df99eec1d" providerId="LiveId" clId="{E993829D-CF94-4BAE-9B75-D4F020044AED}" dt="2023-11-14T12:06:54.164" v="85" actId="26606"/>
          <ac:spMkLst>
            <pc:docMk/>
            <pc:sldMk cId="1006821465" sldId="276"/>
            <ac:spMk id="16" creationId="{79F3C543-62EC-4433-9C93-A2CD8764E9B4}"/>
          </ac:spMkLst>
        </pc:spChg>
        <pc:spChg chg="del">
          <ac:chgData name="gohjinquanmarcus@gmail.com" userId="f995d93df99eec1d" providerId="LiveId" clId="{E993829D-CF94-4BAE-9B75-D4F020044AED}" dt="2023-11-14T12:06:54.164" v="85" actId="26606"/>
          <ac:spMkLst>
            <pc:docMk/>
            <pc:sldMk cId="1006821465" sldId="276"/>
            <ac:spMk id="18" creationId="{5DCB5928-DC7D-4612-9922-441966E15627}"/>
          </ac:spMkLst>
        </pc:spChg>
        <pc:spChg chg="del">
          <ac:chgData name="gohjinquanmarcus@gmail.com" userId="f995d93df99eec1d" providerId="LiveId" clId="{E993829D-CF94-4BAE-9B75-D4F020044AED}" dt="2023-11-14T12:06:54.164" v="85" actId="26606"/>
          <ac:spMkLst>
            <pc:docMk/>
            <pc:sldMk cId="1006821465" sldId="276"/>
            <ac:spMk id="20" creationId="{682C1161-1736-45EC-99B7-33F3CAE9D517}"/>
          </ac:spMkLst>
        </pc:spChg>
        <pc:spChg chg="del">
          <ac:chgData name="gohjinquanmarcus@gmail.com" userId="f995d93df99eec1d" providerId="LiveId" clId="{E993829D-CF94-4BAE-9B75-D4F020044AED}" dt="2023-11-14T12:06:54.164" v="85" actId="26606"/>
          <ac:spMkLst>
            <pc:docMk/>
            <pc:sldMk cId="1006821465" sldId="276"/>
            <ac:spMk id="22" creationId="{84D4DDB8-B68F-45B0-9F62-C4279996F672}"/>
          </ac:spMkLst>
        </pc:spChg>
        <pc:spChg chg="del">
          <ac:chgData name="gohjinquanmarcus@gmail.com" userId="f995d93df99eec1d" providerId="LiveId" clId="{E993829D-CF94-4BAE-9B75-D4F020044AED}" dt="2023-11-14T12:06:54.164" v="85" actId="26606"/>
          <ac:spMkLst>
            <pc:docMk/>
            <pc:sldMk cId="1006821465" sldId="276"/>
            <ac:spMk id="24" creationId="{AF2F604E-43BE-4DC3-B983-E071523364F8}"/>
          </ac:spMkLst>
        </pc:spChg>
        <pc:spChg chg="del">
          <ac:chgData name="gohjinquanmarcus@gmail.com" userId="f995d93df99eec1d" providerId="LiveId" clId="{E993829D-CF94-4BAE-9B75-D4F020044AED}" dt="2023-11-14T12:06:54.164" v="85" actId="26606"/>
          <ac:spMkLst>
            <pc:docMk/>
            <pc:sldMk cId="1006821465" sldId="276"/>
            <ac:spMk id="26" creationId="{08C9B587-E65E-4B52-B37C-ABEBB6E87928}"/>
          </ac:spMkLst>
        </pc:spChg>
        <pc:spChg chg="add">
          <ac:chgData name="gohjinquanmarcus@gmail.com" userId="f995d93df99eec1d" providerId="LiveId" clId="{E993829D-CF94-4BAE-9B75-D4F020044AED}" dt="2023-11-14T12:06:54.164" v="85" actId="26606"/>
          <ac:spMkLst>
            <pc:docMk/>
            <pc:sldMk cId="1006821465" sldId="276"/>
            <ac:spMk id="31" creationId="{8D06CE56-3881-4ADA-8CEF-D18B02C242A3}"/>
          </ac:spMkLst>
        </pc:spChg>
        <pc:spChg chg="add">
          <ac:chgData name="gohjinquanmarcus@gmail.com" userId="f995d93df99eec1d" providerId="LiveId" clId="{E993829D-CF94-4BAE-9B75-D4F020044AED}" dt="2023-11-14T12:06:54.164" v="85" actId="26606"/>
          <ac:spMkLst>
            <pc:docMk/>
            <pc:sldMk cId="1006821465" sldId="276"/>
            <ac:spMk id="33" creationId="{79F3C543-62EC-4433-9C93-A2CD8764E9B4}"/>
          </ac:spMkLst>
        </pc:spChg>
        <pc:spChg chg="add">
          <ac:chgData name="gohjinquanmarcus@gmail.com" userId="f995d93df99eec1d" providerId="LiveId" clId="{E993829D-CF94-4BAE-9B75-D4F020044AED}" dt="2023-11-14T12:06:54.164" v="85" actId="26606"/>
          <ac:spMkLst>
            <pc:docMk/>
            <pc:sldMk cId="1006821465" sldId="276"/>
            <ac:spMk id="35" creationId="{5DCB5928-DC7D-4612-9922-441966E15627}"/>
          </ac:spMkLst>
        </pc:spChg>
        <pc:spChg chg="add">
          <ac:chgData name="gohjinquanmarcus@gmail.com" userId="f995d93df99eec1d" providerId="LiveId" clId="{E993829D-CF94-4BAE-9B75-D4F020044AED}" dt="2023-11-14T12:06:54.164" v="85" actId="26606"/>
          <ac:spMkLst>
            <pc:docMk/>
            <pc:sldMk cId="1006821465" sldId="276"/>
            <ac:spMk id="37" creationId="{682C1161-1736-45EC-99B7-33F3CAE9D517}"/>
          </ac:spMkLst>
        </pc:spChg>
        <pc:spChg chg="add">
          <ac:chgData name="gohjinquanmarcus@gmail.com" userId="f995d93df99eec1d" providerId="LiveId" clId="{E993829D-CF94-4BAE-9B75-D4F020044AED}" dt="2023-11-14T12:06:54.164" v="85" actId="26606"/>
          <ac:spMkLst>
            <pc:docMk/>
            <pc:sldMk cId="1006821465" sldId="276"/>
            <ac:spMk id="39" creationId="{84D4DDB8-B68F-45B0-9F62-C4279996F672}"/>
          </ac:spMkLst>
        </pc:spChg>
        <pc:spChg chg="add">
          <ac:chgData name="gohjinquanmarcus@gmail.com" userId="f995d93df99eec1d" providerId="LiveId" clId="{E993829D-CF94-4BAE-9B75-D4F020044AED}" dt="2023-11-14T12:06:54.164" v="85" actId="26606"/>
          <ac:spMkLst>
            <pc:docMk/>
            <pc:sldMk cId="1006821465" sldId="276"/>
            <ac:spMk id="41" creationId="{AF2F604E-43BE-4DC3-B983-E071523364F8}"/>
          </ac:spMkLst>
        </pc:spChg>
        <pc:spChg chg="add">
          <ac:chgData name="gohjinquanmarcus@gmail.com" userId="f995d93df99eec1d" providerId="LiveId" clId="{E993829D-CF94-4BAE-9B75-D4F020044AED}" dt="2023-11-14T12:06:54.164" v="85" actId="26606"/>
          <ac:spMkLst>
            <pc:docMk/>
            <pc:sldMk cId="1006821465" sldId="276"/>
            <ac:spMk id="43" creationId="{08C9B587-E65E-4B52-B37C-ABEBB6E87928}"/>
          </ac:spMkLst>
        </pc:spChg>
        <pc:picChg chg="del">
          <ac:chgData name="gohjinquanmarcus@gmail.com" userId="f995d93df99eec1d" providerId="LiveId" clId="{E993829D-CF94-4BAE-9B75-D4F020044AED}" dt="2023-11-14T12:06:18.946" v="78" actId="478"/>
          <ac:picMkLst>
            <pc:docMk/>
            <pc:sldMk cId="1006821465" sldId="276"/>
            <ac:picMk id="9" creationId="{7A645360-1461-12D7-D79F-C743FB994A0E}"/>
          </ac:picMkLst>
        </pc:picChg>
        <pc:picChg chg="add mod modCrop">
          <ac:chgData name="gohjinquanmarcus@gmail.com" userId="f995d93df99eec1d" providerId="LiveId" clId="{E993829D-CF94-4BAE-9B75-D4F020044AED}" dt="2023-11-14T12:06:54.164" v="85" actId="26606"/>
          <ac:picMkLst>
            <pc:docMk/>
            <pc:sldMk cId="1006821465" sldId="276"/>
            <ac:picMk id="13" creationId="{89E27F92-93E2-712A-26F6-48C87458A009}"/>
          </ac:picMkLst>
        </pc:picChg>
      </pc:sldChg>
      <pc:sldChg chg="modSp mod">
        <pc:chgData name="gohjinquanmarcus@gmail.com" userId="f995d93df99eec1d" providerId="LiveId" clId="{E993829D-CF94-4BAE-9B75-D4F020044AED}" dt="2023-11-14T12:07:18.110" v="90" actId="14100"/>
        <pc:sldMkLst>
          <pc:docMk/>
          <pc:sldMk cId="704423931" sldId="277"/>
        </pc:sldMkLst>
        <pc:picChg chg="mod modCrop">
          <ac:chgData name="gohjinquanmarcus@gmail.com" userId="f995d93df99eec1d" providerId="LiveId" clId="{E993829D-CF94-4BAE-9B75-D4F020044AED}" dt="2023-11-14T12:07:18.110" v="90" actId="14100"/>
          <ac:picMkLst>
            <pc:docMk/>
            <pc:sldMk cId="704423931" sldId="277"/>
            <ac:picMk id="6" creationId="{6B3C05CB-5805-011F-F348-F30A4C14CBA6}"/>
          </ac:picMkLst>
        </pc:picChg>
      </pc:sldChg>
      <pc:sldChg chg="addSp delSp modSp mod">
        <pc:chgData name="gohjinquanmarcus@gmail.com" userId="f995d93df99eec1d" providerId="LiveId" clId="{E993829D-CF94-4BAE-9B75-D4F020044AED}" dt="2023-11-14T12:08:53.293" v="104" actId="1076"/>
        <pc:sldMkLst>
          <pc:docMk/>
          <pc:sldMk cId="3257963043" sldId="279"/>
        </pc:sldMkLst>
        <pc:picChg chg="mod">
          <ac:chgData name="gohjinquanmarcus@gmail.com" userId="f995d93df99eec1d" providerId="LiveId" clId="{E993829D-CF94-4BAE-9B75-D4F020044AED}" dt="2023-11-14T12:08:53.293" v="104" actId="1076"/>
          <ac:picMkLst>
            <pc:docMk/>
            <pc:sldMk cId="3257963043" sldId="279"/>
            <ac:picMk id="7" creationId="{013198AC-BD55-9B91-F5A6-66D46710D1CE}"/>
          </ac:picMkLst>
        </pc:picChg>
        <pc:picChg chg="del">
          <ac:chgData name="gohjinquanmarcus@gmail.com" userId="f995d93df99eec1d" providerId="LiveId" clId="{E993829D-CF94-4BAE-9B75-D4F020044AED}" dt="2023-11-14T12:08:49.167" v="101" actId="478"/>
          <ac:picMkLst>
            <pc:docMk/>
            <pc:sldMk cId="3257963043" sldId="279"/>
            <ac:picMk id="9" creationId="{75CB957F-2B20-0CEE-8C13-33BCD9310C5A}"/>
          </ac:picMkLst>
        </pc:picChg>
        <pc:picChg chg="add mod">
          <ac:chgData name="gohjinquanmarcus@gmail.com" userId="f995d93df99eec1d" providerId="LiveId" clId="{E993829D-CF94-4BAE-9B75-D4F020044AED}" dt="2023-11-14T12:08:52.021" v="103" actId="1076"/>
          <ac:picMkLst>
            <pc:docMk/>
            <pc:sldMk cId="3257963043" sldId="279"/>
            <ac:picMk id="15" creationId="{E646CDE4-CFE8-C21F-9473-DEDA0A05641B}"/>
          </ac:picMkLst>
        </pc:picChg>
      </pc:sldChg>
      <pc:sldChg chg="addSp delSp modSp mod">
        <pc:chgData name="gohjinquanmarcus@gmail.com" userId="f995d93df99eec1d" providerId="LiveId" clId="{E993829D-CF94-4BAE-9B75-D4F020044AED}" dt="2023-11-14T12:09:18.858" v="107" actId="1076"/>
        <pc:sldMkLst>
          <pc:docMk/>
          <pc:sldMk cId="3566597526" sldId="282"/>
        </pc:sldMkLst>
        <pc:picChg chg="del">
          <ac:chgData name="gohjinquanmarcus@gmail.com" userId="f995d93df99eec1d" providerId="LiveId" clId="{E993829D-CF94-4BAE-9B75-D4F020044AED}" dt="2023-11-14T12:09:15.652" v="105" actId="478"/>
          <ac:picMkLst>
            <pc:docMk/>
            <pc:sldMk cId="3566597526" sldId="282"/>
            <ac:picMk id="7" creationId="{824F7E8B-3D20-CE7F-77F1-19F96A8DAE25}"/>
          </ac:picMkLst>
        </pc:picChg>
        <pc:picChg chg="add mod">
          <ac:chgData name="gohjinquanmarcus@gmail.com" userId="f995d93df99eec1d" providerId="LiveId" clId="{E993829D-CF94-4BAE-9B75-D4F020044AED}" dt="2023-11-14T12:09:18.858" v="107" actId="1076"/>
          <ac:picMkLst>
            <pc:docMk/>
            <pc:sldMk cId="3566597526" sldId="282"/>
            <ac:picMk id="9" creationId="{4762AF58-9373-86DE-170C-4F604260B96E}"/>
          </ac:picMkLst>
        </pc:picChg>
      </pc:sldChg>
      <pc:sldChg chg="addSp delSp modSp mod">
        <pc:chgData name="gohjinquanmarcus@gmail.com" userId="f995d93df99eec1d" providerId="LiveId" clId="{E993829D-CF94-4BAE-9B75-D4F020044AED}" dt="2023-11-14T12:08:23.933" v="100" actId="26606"/>
        <pc:sldMkLst>
          <pc:docMk/>
          <pc:sldMk cId="1578984564" sldId="283"/>
        </pc:sldMkLst>
        <pc:spChg chg="add del mod">
          <ac:chgData name="gohjinquanmarcus@gmail.com" userId="f995d93df99eec1d" providerId="LiveId" clId="{E993829D-CF94-4BAE-9B75-D4F020044AED}" dt="2023-11-14T12:08:23.933" v="100" actId="26606"/>
          <ac:spMkLst>
            <pc:docMk/>
            <pc:sldMk cId="1578984564" sldId="283"/>
            <ac:spMk id="7" creationId="{A46CD338-BF5E-1B4D-BD75-455D6A58DB9F}"/>
          </ac:spMkLst>
        </pc:spChg>
        <pc:spChg chg="del">
          <ac:chgData name="gohjinquanmarcus@gmail.com" userId="f995d93df99eec1d" providerId="LiveId" clId="{E993829D-CF94-4BAE-9B75-D4F020044AED}" dt="2023-11-14T12:08:23.933" v="100" actId="26606"/>
          <ac:spMkLst>
            <pc:docMk/>
            <pc:sldMk cId="1578984564" sldId="283"/>
            <ac:spMk id="10" creationId="{8D06CE56-3881-4ADA-8CEF-D18B02C242A3}"/>
          </ac:spMkLst>
        </pc:spChg>
        <pc:spChg chg="del">
          <ac:chgData name="gohjinquanmarcus@gmail.com" userId="f995d93df99eec1d" providerId="LiveId" clId="{E993829D-CF94-4BAE-9B75-D4F020044AED}" dt="2023-11-14T12:08:23.933" v="100" actId="26606"/>
          <ac:spMkLst>
            <pc:docMk/>
            <pc:sldMk cId="1578984564" sldId="283"/>
            <ac:spMk id="12" creationId="{79F3C543-62EC-4433-9C93-A2CD8764E9B4}"/>
          </ac:spMkLst>
        </pc:spChg>
        <pc:spChg chg="del">
          <ac:chgData name="gohjinquanmarcus@gmail.com" userId="f995d93df99eec1d" providerId="LiveId" clId="{E993829D-CF94-4BAE-9B75-D4F020044AED}" dt="2023-11-14T12:08:23.933" v="100" actId="26606"/>
          <ac:spMkLst>
            <pc:docMk/>
            <pc:sldMk cId="1578984564" sldId="283"/>
            <ac:spMk id="14" creationId="{5DCB5928-DC7D-4612-9922-441966E15627}"/>
          </ac:spMkLst>
        </pc:spChg>
        <pc:spChg chg="del">
          <ac:chgData name="gohjinquanmarcus@gmail.com" userId="f995d93df99eec1d" providerId="LiveId" clId="{E993829D-CF94-4BAE-9B75-D4F020044AED}" dt="2023-11-14T12:08:23.933" v="100" actId="26606"/>
          <ac:spMkLst>
            <pc:docMk/>
            <pc:sldMk cId="1578984564" sldId="283"/>
            <ac:spMk id="16" creationId="{682C1161-1736-45EC-99B7-33F3CAE9D517}"/>
          </ac:spMkLst>
        </pc:spChg>
        <pc:spChg chg="del">
          <ac:chgData name="gohjinquanmarcus@gmail.com" userId="f995d93df99eec1d" providerId="LiveId" clId="{E993829D-CF94-4BAE-9B75-D4F020044AED}" dt="2023-11-14T12:08:23.933" v="100" actId="26606"/>
          <ac:spMkLst>
            <pc:docMk/>
            <pc:sldMk cId="1578984564" sldId="283"/>
            <ac:spMk id="18" creationId="{84D4DDB8-B68F-45B0-9F62-C4279996F672}"/>
          </ac:spMkLst>
        </pc:spChg>
        <pc:spChg chg="del">
          <ac:chgData name="gohjinquanmarcus@gmail.com" userId="f995d93df99eec1d" providerId="LiveId" clId="{E993829D-CF94-4BAE-9B75-D4F020044AED}" dt="2023-11-14T12:08:23.933" v="100" actId="26606"/>
          <ac:spMkLst>
            <pc:docMk/>
            <pc:sldMk cId="1578984564" sldId="283"/>
            <ac:spMk id="20" creationId="{AF2F604E-43BE-4DC3-B983-E071523364F8}"/>
          </ac:spMkLst>
        </pc:spChg>
        <pc:spChg chg="del">
          <ac:chgData name="gohjinquanmarcus@gmail.com" userId="f995d93df99eec1d" providerId="LiveId" clId="{E993829D-CF94-4BAE-9B75-D4F020044AED}" dt="2023-11-14T12:08:23.933" v="100" actId="26606"/>
          <ac:spMkLst>
            <pc:docMk/>
            <pc:sldMk cId="1578984564" sldId="283"/>
            <ac:spMk id="22" creationId="{08C9B587-E65E-4B52-B37C-ABEBB6E87928}"/>
          </ac:spMkLst>
        </pc:spChg>
        <pc:spChg chg="add">
          <ac:chgData name="gohjinquanmarcus@gmail.com" userId="f995d93df99eec1d" providerId="LiveId" clId="{E993829D-CF94-4BAE-9B75-D4F020044AED}" dt="2023-11-14T12:08:23.933" v="100" actId="26606"/>
          <ac:spMkLst>
            <pc:docMk/>
            <pc:sldMk cId="1578984564" sldId="283"/>
            <ac:spMk id="27" creationId="{8D06CE56-3881-4ADA-8CEF-D18B02C242A3}"/>
          </ac:spMkLst>
        </pc:spChg>
        <pc:spChg chg="add">
          <ac:chgData name="gohjinquanmarcus@gmail.com" userId="f995d93df99eec1d" providerId="LiveId" clId="{E993829D-CF94-4BAE-9B75-D4F020044AED}" dt="2023-11-14T12:08:23.933" v="100" actId="26606"/>
          <ac:spMkLst>
            <pc:docMk/>
            <pc:sldMk cId="1578984564" sldId="283"/>
            <ac:spMk id="29" creationId="{79F3C543-62EC-4433-9C93-A2CD8764E9B4}"/>
          </ac:spMkLst>
        </pc:spChg>
        <pc:spChg chg="add">
          <ac:chgData name="gohjinquanmarcus@gmail.com" userId="f995d93df99eec1d" providerId="LiveId" clId="{E993829D-CF94-4BAE-9B75-D4F020044AED}" dt="2023-11-14T12:08:23.933" v="100" actId="26606"/>
          <ac:spMkLst>
            <pc:docMk/>
            <pc:sldMk cId="1578984564" sldId="283"/>
            <ac:spMk id="31" creationId="{5DCB5928-DC7D-4612-9922-441966E15627}"/>
          </ac:spMkLst>
        </pc:spChg>
        <pc:spChg chg="add">
          <ac:chgData name="gohjinquanmarcus@gmail.com" userId="f995d93df99eec1d" providerId="LiveId" clId="{E993829D-CF94-4BAE-9B75-D4F020044AED}" dt="2023-11-14T12:08:23.933" v="100" actId="26606"/>
          <ac:spMkLst>
            <pc:docMk/>
            <pc:sldMk cId="1578984564" sldId="283"/>
            <ac:spMk id="33" creationId="{682C1161-1736-45EC-99B7-33F3CAE9D517}"/>
          </ac:spMkLst>
        </pc:spChg>
        <pc:spChg chg="add">
          <ac:chgData name="gohjinquanmarcus@gmail.com" userId="f995d93df99eec1d" providerId="LiveId" clId="{E993829D-CF94-4BAE-9B75-D4F020044AED}" dt="2023-11-14T12:08:23.933" v="100" actId="26606"/>
          <ac:spMkLst>
            <pc:docMk/>
            <pc:sldMk cId="1578984564" sldId="283"/>
            <ac:spMk id="35" creationId="{84D4DDB8-B68F-45B0-9F62-C4279996F672}"/>
          </ac:spMkLst>
        </pc:spChg>
        <pc:spChg chg="add">
          <ac:chgData name="gohjinquanmarcus@gmail.com" userId="f995d93df99eec1d" providerId="LiveId" clId="{E993829D-CF94-4BAE-9B75-D4F020044AED}" dt="2023-11-14T12:08:23.933" v="100" actId="26606"/>
          <ac:spMkLst>
            <pc:docMk/>
            <pc:sldMk cId="1578984564" sldId="283"/>
            <ac:spMk id="37" creationId="{AF2F604E-43BE-4DC3-B983-E071523364F8}"/>
          </ac:spMkLst>
        </pc:spChg>
        <pc:spChg chg="add">
          <ac:chgData name="gohjinquanmarcus@gmail.com" userId="f995d93df99eec1d" providerId="LiveId" clId="{E993829D-CF94-4BAE-9B75-D4F020044AED}" dt="2023-11-14T12:08:23.933" v="100" actId="26606"/>
          <ac:spMkLst>
            <pc:docMk/>
            <pc:sldMk cId="1578984564" sldId="283"/>
            <ac:spMk id="39" creationId="{08C9B587-E65E-4B52-B37C-ABEBB6E87928}"/>
          </ac:spMkLst>
        </pc:spChg>
        <pc:picChg chg="del">
          <ac:chgData name="gohjinquanmarcus@gmail.com" userId="f995d93df99eec1d" providerId="LiveId" clId="{E993829D-CF94-4BAE-9B75-D4F020044AED}" dt="2023-11-14T12:07:53.623" v="92" actId="478"/>
          <ac:picMkLst>
            <pc:docMk/>
            <pc:sldMk cId="1578984564" sldId="283"/>
            <ac:picMk id="5" creationId="{C4E57067-F97D-5716-B66B-82C6AA3C7F8F}"/>
          </ac:picMkLst>
        </pc:picChg>
        <pc:picChg chg="add mod modCrop">
          <ac:chgData name="gohjinquanmarcus@gmail.com" userId="f995d93df99eec1d" providerId="LiveId" clId="{E993829D-CF94-4BAE-9B75-D4F020044AED}" dt="2023-11-14T12:08:23.933" v="100" actId="26606"/>
          <ac:picMkLst>
            <pc:docMk/>
            <pc:sldMk cId="1578984564" sldId="283"/>
            <ac:picMk id="9" creationId="{0F0D627A-2E0F-D2D1-5485-D66B72655E00}"/>
          </ac:picMkLst>
        </pc:picChg>
      </pc:sldChg>
      <pc:sldChg chg="addSp delSp modSp mod">
        <pc:chgData name="gohjinquanmarcus@gmail.com" userId="f995d93df99eec1d" providerId="LiveId" clId="{E993829D-CF94-4BAE-9B75-D4F020044AED}" dt="2023-11-14T12:10:22.104" v="115" actId="26606"/>
        <pc:sldMkLst>
          <pc:docMk/>
          <pc:sldMk cId="1772171793" sldId="285"/>
        </pc:sldMkLst>
        <pc:spChg chg="mod">
          <ac:chgData name="gohjinquanmarcus@gmail.com" userId="f995d93df99eec1d" providerId="LiveId" clId="{E993829D-CF94-4BAE-9B75-D4F020044AED}" dt="2023-11-14T12:10:22.104" v="115" actId="26606"/>
          <ac:spMkLst>
            <pc:docMk/>
            <pc:sldMk cId="1772171793" sldId="285"/>
            <ac:spMk id="2" creationId="{5A64A1F8-1A48-3D61-A795-95D8947C1423}"/>
          </ac:spMkLst>
        </pc:spChg>
        <pc:spChg chg="mod">
          <ac:chgData name="gohjinquanmarcus@gmail.com" userId="f995d93df99eec1d" providerId="LiveId" clId="{E993829D-CF94-4BAE-9B75-D4F020044AED}" dt="2023-11-14T12:10:22.104" v="115" actId="26606"/>
          <ac:spMkLst>
            <pc:docMk/>
            <pc:sldMk cId="1772171793" sldId="285"/>
            <ac:spMk id="4" creationId="{85E1F9D2-AA36-15A7-8621-F44C9DD09010}"/>
          </ac:spMkLst>
        </pc:spChg>
        <pc:spChg chg="del">
          <ac:chgData name="gohjinquanmarcus@gmail.com" userId="f995d93df99eec1d" providerId="LiveId" clId="{E993829D-CF94-4BAE-9B75-D4F020044AED}" dt="2023-11-14T12:10:22.104" v="115" actId="26606"/>
          <ac:spMkLst>
            <pc:docMk/>
            <pc:sldMk cId="1772171793" sldId="285"/>
            <ac:spMk id="11" creationId="{2C9A9DA9-7DC8-488B-A882-123947B0F3D9}"/>
          </ac:spMkLst>
        </pc:spChg>
        <pc:spChg chg="del">
          <ac:chgData name="gohjinquanmarcus@gmail.com" userId="f995d93df99eec1d" providerId="LiveId" clId="{E993829D-CF94-4BAE-9B75-D4F020044AED}" dt="2023-11-14T12:10:22.104" v="115" actId="26606"/>
          <ac:spMkLst>
            <pc:docMk/>
            <pc:sldMk cId="1772171793" sldId="285"/>
            <ac:spMk id="13" creationId="{57F6BDD4-E066-4008-8011-6CC31AEB4556}"/>
          </ac:spMkLst>
        </pc:spChg>
        <pc:spChg chg="del">
          <ac:chgData name="gohjinquanmarcus@gmail.com" userId="f995d93df99eec1d" providerId="LiveId" clId="{E993829D-CF94-4BAE-9B75-D4F020044AED}" dt="2023-11-14T12:10:22.104" v="115" actId="26606"/>
          <ac:spMkLst>
            <pc:docMk/>
            <pc:sldMk cId="1772171793" sldId="285"/>
            <ac:spMk id="15" creationId="{2711A8FB-68FC-45FC-B01E-38F809E2D439}"/>
          </ac:spMkLst>
        </pc:spChg>
        <pc:spChg chg="del">
          <ac:chgData name="gohjinquanmarcus@gmail.com" userId="f995d93df99eec1d" providerId="LiveId" clId="{E993829D-CF94-4BAE-9B75-D4F020044AED}" dt="2023-11-14T12:10:22.104" v="115" actId="26606"/>
          <ac:spMkLst>
            <pc:docMk/>
            <pc:sldMk cId="1772171793" sldId="285"/>
            <ac:spMk id="17" creationId="{2A865FE3-5FC9-4049-87CF-30019C46C0F5}"/>
          </ac:spMkLst>
        </pc:spChg>
        <pc:spChg chg="add">
          <ac:chgData name="gohjinquanmarcus@gmail.com" userId="f995d93df99eec1d" providerId="LiveId" clId="{E993829D-CF94-4BAE-9B75-D4F020044AED}" dt="2023-11-14T12:10:22.104" v="115" actId="26606"/>
          <ac:spMkLst>
            <pc:docMk/>
            <pc:sldMk cId="1772171793" sldId="285"/>
            <ac:spMk id="22" creationId="{0B9EE3F3-89B7-43C3-8651-C4C96830993D}"/>
          </ac:spMkLst>
        </pc:spChg>
        <pc:spChg chg="add">
          <ac:chgData name="gohjinquanmarcus@gmail.com" userId="f995d93df99eec1d" providerId="LiveId" clId="{E993829D-CF94-4BAE-9B75-D4F020044AED}" dt="2023-11-14T12:10:22.104" v="115" actId="26606"/>
          <ac:spMkLst>
            <pc:docMk/>
            <pc:sldMk cId="1772171793" sldId="285"/>
            <ac:spMk id="24" creationId="{33AE4636-AEEC-45D6-84D4-7AC2DA48ECF8}"/>
          </ac:spMkLst>
        </pc:spChg>
        <pc:spChg chg="add">
          <ac:chgData name="gohjinquanmarcus@gmail.com" userId="f995d93df99eec1d" providerId="LiveId" clId="{E993829D-CF94-4BAE-9B75-D4F020044AED}" dt="2023-11-14T12:10:22.104" v="115" actId="26606"/>
          <ac:spMkLst>
            <pc:docMk/>
            <pc:sldMk cId="1772171793" sldId="285"/>
            <ac:spMk id="26" creationId="{8D9CE0F4-2EB2-4F1F-8AAC-DB3571D9FE10}"/>
          </ac:spMkLst>
        </pc:spChg>
        <pc:picChg chg="del">
          <ac:chgData name="gohjinquanmarcus@gmail.com" userId="f995d93df99eec1d" providerId="LiveId" clId="{E993829D-CF94-4BAE-9B75-D4F020044AED}" dt="2023-11-14T12:09:41.285" v="108" actId="478"/>
          <ac:picMkLst>
            <pc:docMk/>
            <pc:sldMk cId="1772171793" sldId="285"/>
            <ac:picMk id="6" creationId="{3BE276C8-83F8-8C0D-E56D-5C35A64A2EBB}"/>
          </ac:picMkLst>
        </pc:picChg>
        <pc:picChg chg="add mod modCrop">
          <ac:chgData name="gohjinquanmarcus@gmail.com" userId="f995d93df99eec1d" providerId="LiveId" clId="{E993829D-CF94-4BAE-9B75-D4F020044AED}" dt="2023-11-14T12:10:22.104" v="115" actId="26606"/>
          <ac:picMkLst>
            <pc:docMk/>
            <pc:sldMk cId="1772171793" sldId="285"/>
            <ac:picMk id="8" creationId="{64A1B58E-3CF0-A5D8-3729-1C89F3FC6C64}"/>
          </ac:picMkLst>
        </pc:picChg>
      </pc:sldChg>
      <pc:sldChg chg="addSp delSp modSp mod">
        <pc:chgData name="gohjinquanmarcus@gmail.com" userId="f995d93df99eec1d" providerId="LiveId" clId="{E993829D-CF94-4BAE-9B75-D4F020044AED}" dt="2023-11-14T12:11:12.850" v="126" actId="14100"/>
        <pc:sldMkLst>
          <pc:docMk/>
          <pc:sldMk cId="1066602901" sldId="286"/>
        </pc:sldMkLst>
        <pc:picChg chg="del">
          <ac:chgData name="gohjinquanmarcus@gmail.com" userId="f995d93df99eec1d" providerId="LiveId" clId="{E993829D-CF94-4BAE-9B75-D4F020044AED}" dt="2023-11-14T12:10:46.836" v="116" actId="478"/>
          <ac:picMkLst>
            <pc:docMk/>
            <pc:sldMk cId="1066602901" sldId="286"/>
            <ac:picMk id="5" creationId="{EDB953BA-892C-A5CA-9182-7E92833401BF}"/>
          </ac:picMkLst>
        </pc:picChg>
        <pc:picChg chg="add mod modCrop">
          <ac:chgData name="gohjinquanmarcus@gmail.com" userId="f995d93df99eec1d" providerId="LiveId" clId="{E993829D-CF94-4BAE-9B75-D4F020044AED}" dt="2023-11-14T12:11:12.850" v="126" actId="14100"/>
          <ac:picMkLst>
            <pc:docMk/>
            <pc:sldMk cId="1066602901" sldId="286"/>
            <ac:picMk id="10" creationId="{5B4F51DE-982D-CDD7-A8A8-1D5C2F46E486}"/>
          </ac:picMkLst>
        </pc:picChg>
      </pc:sldChg>
      <pc:sldChg chg="addSp delSp modSp mod">
        <pc:chgData name="gohjinquanmarcus@gmail.com" userId="f995d93df99eec1d" providerId="LiveId" clId="{E993829D-CF94-4BAE-9B75-D4F020044AED}" dt="2023-11-14T12:11:38.125" v="128"/>
        <pc:sldMkLst>
          <pc:docMk/>
          <pc:sldMk cId="3247051906" sldId="287"/>
        </pc:sldMkLst>
        <pc:picChg chg="del">
          <ac:chgData name="gohjinquanmarcus@gmail.com" userId="f995d93df99eec1d" providerId="LiveId" clId="{E993829D-CF94-4BAE-9B75-D4F020044AED}" dt="2023-11-14T12:11:37.617" v="127" actId="478"/>
          <ac:picMkLst>
            <pc:docMk/>
            <pc:sldMk cId="3247051906" sldId="287"/>
            <ac:picMk id="5" creationId="{C2A321E8-A822-3E04-63D7-43AC720F6B9C}"/>
          </ac:picMkLst>
        </pc:picChg>
        <pc:picChg chg="add mod">
          <ac:chgData name="gohjinquanmarcus@gmail.com" userId="f995d93df99eec1d" providerId="LiveId" clId="{E993829D-CF94-4BAE-9B75-D4F020044AED}" dt="2023-11-14T12:11:38.125" v="128"/>
          <ac:picMkLst>
            <pc:docMk/>
            <pc:sldMk cId="3247051906" sldId="287"/>
            <ac:picMk id="6" creationId="{A9D5204D-4CDE-3D14-23D4-39540492C0A5}"/>
          </ac:picMkLst>
        </pc:picChg>
      </pc:sldChg>
      <pc:sldChg chg="addSp delSp modSp mod">
        <pc:chgData name="gohjinquanmarcus@gmail.com" userId="f995d93df99eec1d" providerId="LiveId" clId="{E993829D-CF94-4BAE-9B75-D4F020044AED}" dt="2023-11-14T12:18:44.421" v="157" actId="27636"/>
        <pc:sldMkLst>
          <pc:docMk/>
          <pc:sldMk cId="3113603517" sldId="288"/>
        </pc:sldMkLst>
        <pc:spChg chg="mod">
          <ac:chgData name="gohjinquanmarcus@gmail.com" userId="f995d93df99eec1d" providerId="LiveId" clId="{E993829D-CF94-4BAE-9B75-D4F020044AED}" dt="2023-11-14T12:18:29.619" v="147" actId="26606"/>
          <ac:spMkLst>
            <pc:docMk/>
            <pc:sldMk cId="3113603517" sldId="288"/>
            <ac:spMk id="2" creationId="{81F9726C-2BA3-6731-CEE6-33C646A9CAB4}"/>
          </ac:spMkLst>
        </pc:spChg>
        <pc:spChg chg="mod">
          <ac:chgData name="gohjinquanmarcus@gmail.com" userId="f995d93df99eec1d" providerId="LiveId" clId="{E993829D-CF94-4BAE-9B75-D4F020044AED}" dt="2023-11-14T12:18:44.421" v="157" actId="27636"/>
          <ac:spMkLst>
            <pc:docMk/>
            <pc:sldMk cId="3113603517" sldId="288"/>
            <ac:spMk id="3" creationId="{CB08C188-10A7-614D-37E2-8788882FC2EF}"/>
          </ac:spMkLst>
        </pc:spChg>
        <pc:spChg chg="del">
          <ac:chgData name="gohjinquanmarcus@gmail.com" userId="f995d93df99eec1d" providerId="LiveId" clId="{E993829D-CF94-4BAE-9B75-D4F020044AED}" dt="2023-11-14T12:18:29.619" v="147" actId="26606"/>
          <ac:spMkLst>
            <pc:docMk/>
            <pc:sldMk cId="3113603517" sldId="288"/>
            <ac:spMk id="9" creationId="{8380AD67-C5CA-4918-B4BB-C359BB03EEDD}"/>
          </ac:spMkLst>
        </pc:spChg>
        <pc:spChg chg="del">
          <ac:chgData name="gohjinquanmarcus@gmail.com" userId="f995d93df99eec1d" providerId="LiveId" clId="{E993829D-CF94-4BAE-9B75-D4F020044AED}" dt="2023-11-14T12:18:29.619" v="147" actId="26606"/>
          <ac:spMkLst>
            <pc:docMk/>
            <pc:sldMk cId="3113603517" sldId="288"/>
            <ac:spMk id="11" creationId="{EABAD4DA-87BA-4F70-9EF0-45C6BCF17823}"/>
          </ac:spMkLst>
        </pc:spChg>
        <pc:spChg chg="del">
          <ac:chgData name="gohjinquanmarcus@gmail.com" userId="f995d93df99eec1d" providerId="LiveId" clId="{E993829D-CF94-4BAE-9B75-D4F020044AED}" dt="2023-11-14T12:18:29.619" v="147" actId="26606"/>
          <ac:spMkLst>
            <pc:docMk/>
            <pc:sldMk cId="3113603517" sldId="288"/>
            <ac:spMk id="13" creationId="{915128D9-2797-47FA-B6FE-EC24E6B8437A}"/>
          </ac:spMkLst>
        </pc:spChg>
        <pc:spChg chg="add">
          <ac:chgData name="gohjinquanmarcus@gmail.com" userId="f995d93df99eec1d" providerId="LiveId" clId="{E993829D-CF94-4BAE-9B75-D4F020044AED}" dt="2023-11-14T12:18:29.619" v="147" actId="26606"/>
          <ac:spMkLst>
            <pc:docMk/>
            <pc:sldMk cId="3113603517" sldId="288"/>
            <ac:spMk id="18" creationId="{1C799903-48D5-4A31-A1A2-541072D9771E}"/>
          </ac:spMkLst>
        </pc:spChg>
        <pc:spChg chg="add">
          <ac:chgData name="gohjinquanmarcus@gmail.com" userId="f995d93df99eec1d" providerId="LiveId" clId="{E993829D-CF94-4BAE-9B75-D4F020044AED}" dt="2023-11-14T12:18:29.619" v="147" actId="26606"/>
          <ac:spMkLst>
            <pc:docMk/>
            <pc:sldMk cId="3113603517" sldId="288"/>
            <ac:spMk id="20" creationId="{8EFFF109-FC58-4FD3-BE05-9775A1310F55}"/>
          </ac:spMkLst>
        </pc:spChg>
        <pc:spChg chg="add">
          <ac:chgData name="gohjinquanmarcus@gmail.com" userId="f995d93df99eec1d" providerId="LiveId" clId="{E993829D-CF94-4BAE-9B75-D4F020044AED}" dt="2023-11-14T12:18:29.619" v="147" actId="26606"/>
          <ac:spMkLst>
            <pc:docMk/>
            <pc:sldMk cId="3113603517" sldId="288"/>
            <ac:spMk id="22" creationId="{E1B96AD6-92A9-4273-A62B-96A1C3E0BA95}"/>
          </ac:spMkLst>
        </pc:spChg>
        <pc:spChg chg="add">
          <ac:chgData name="gohjinquanmarcus@gmail.com" userId="f995d93df99eec1d" providerId="LiveId" clId="{E993829D-CF94-4BAE-9B75-D4F020044AED}" dt="2023-11-14T12:18:29.619" v="147" actId="26606"/>
          <ac:spMkLst>
            <pc:docMk/>
            <pc:sldMk cId="3113603517" sldId="288"/>
            <ac:spMk id="24" creationId="{463EEC44-1BA3-44ED-81FC-A644B04B2A44}"/>
          </ac:spMkLst>
        </pc:spChg>
        <pc:picChg chg="del">
          <ac:chgData name="gohjinquanmarcus@gmail.com" userId="f995d93df99eec1d" providerId="LiveId" clId="{E993829D-CF94-4BAE-9B75-D4F020044AED}" dt="2023-11-14T12:18:24.157" v="146" actId="478"/>
          <ac:picMkLst>
            <pc:docMk/>
            <pc:sldMk cId="3113603517" sldId="288"/>
            <ac:picMk id="5" creationId="{26B37471-B251-EC51-87CB-05A7E1403D21}"/>
          </ac:picMkLst>
        </pc:picChg>
      </pc:sldChg>
      <pc:sldChg chg="addSp delSp modSp new del mod setBg">
        <pc:chgData name="gohjinquanmarcus@gmail.com" userId="f995d93df99eec1d" providerId="LiveId" clId="{E993829D-CF94-4BAE-9B75-D4F020044AED}" dt="2023-11-14T11:39:43.105" v="18" actId="47"/>
        <pc:sldMkLst>
          <pc:docMk/>
          <pc:sldMk cId="189033189" sldId="290"/>
        </pc:sldMkLst>
        <pc:spChg chg="mod">
          <ac:chgData name="gohjinquanmarcus@gmail.com" userId="f995d93df99eec1d" providerId="LiveId" clId="{E993829D-CF94-4BAE-9B75-D4F020044AED}" dt="2023-11-14T11:39:30.793" v="16" actId="26606"/>
          <ac:spMkLst>
            <pc:docMk/>
            <pc:sldMk cId="189033189" sldId="290"/>
            <ac:spMk id="2" creationId="{C5F304D1-86E8-597B-729B-803480C55686}"/>
          </ac:spMkLst>
        </pc:spChg>
        <pc:spChg chg="del">
          <ac:chgData name="gohjinquanmarcus@gmail.com" userId="f995d93df99eec1d" providerId="LiveId" clId="{E993829D-CF94-4BAE-9B75-D4F020044AED}" dt="2023-11-14T11:39:23.390" v="15"/>
          <ac:spMkLst>
            <pc:docMk/>
            <pc:sldMk cId="189033189" sldId="290"/>
            <ac:spMk id="3" creationId="{CAB84434-9E98-AB2A-3CFA-986ED5F59027}"/>
          </ac:spMkLst>
        </pc:spChg>
        <pc:spChg chg="add mod">
          <ac:chgData name="gohjinquanmarcus@gmail.com" userId="f995d93df99eec1d" providerId="LiveId" clId="{E993829D-CF94-4BAE-9B75-D4F020044AED}" dt="2023-11-14T11:39:30.793" v="16" actId="26606"/>
          <ac:spMkLst>
            <pc:docMk/>
            <pc:sldMk cId="189033189" sldId="290"/>
            <ac:spMk id="4" creationId="{F78FFAA0-35FE-352E-5CE0-4A49453EB327}"/>
          </ac:spMkLst>
        </pc:spChg>
        <pc:spChg chg="add">
          <ac:chgData name="gohjinquanmarcus@gmail.com" userId="f995d93df99eec1d" providerId="LiveId" clId="{E993829D-CF94-4BAE-9B75-D4F020044AED}" dt="2023-11-14T11:39:30.793" v="16" actId="26606"/>
          <ac:spMkLst>
            <pc:docMk/>
            <pc:sldMk cId="189033189" sldId="290"/>
            <ac:spMk id="10" creationId="{79477870-C64A-4E35-8F2F-05B7114F3C74}"/>
          </ac:spMkLst>
        </pc:spChg>
        <pc:spChg chg="add">
          <ac:chgData name="gohjinquanmarcus@gmail.com" userId="f995d93df99eec1d" providerId="LiveId" clId="{E993829D-CF94-4BAE-9B75-D4F020044AED}" dt="2023-11-14T11:39:30.793" v="16" actId="26606"/>
          <ac:spMkLst>
            <pc:docMk/>
            <pc:sldMk cId="189033189" sldId="290"/>
            <ac:spMk id="12" creationId="{8AEA628B-C8FF-4D0B-B111-F101F580B15D}"/>
          </ac:spMkLst>
        </pc:spChg>
        <pc:spChg chg="add">
          <ac:chgData name="gohjinquanmarcus@gmail.com" userId="f995d93df99eec1d" providerId="LiveId" clId="{E993829D-CF94-4BAE-9B75-D4F020044AED}" dt="2023-11-14T11:39:30.793" v="16" actId="26606"/>
          <ac:spMkLst>
            <pc:docMk/>
            <pc:sldMk cId="189033189" sldId="290"/>
            <ac:spMk id="14" creationId="{42663BD0-064C-40FC-A331-F49FCA9536AA}"/>
          </ac:spMkLst>
        </pc:spChg>
        <pc:picChg chg="add">
          <ac:chgData name="gohjinquanmarcus@gmail.com" userId="f995d93df99eec1d" providerId="LiveId" clId="{E993829D-CF94-4BAE-9B75-D4F020044AED}" dt="2023-11-14T11:39:30.793" v="16" actId="26606"/>
          <ac:picMkLst>
            <pc:docMk/>
            <pc:sldMk cId="189033189" sldId="290"/>
            <ac:picMk id="6" creationId="{997B0823-3B81-4B05-A1CA-2D9B31CE1957}"/>
          </ac:picMkLst>
        </pc:picChg>
      </pc:sldChg>
      <pc:sldChg chg="addSp delSp modSp new del mod setBg">
        <pc:chgData name="gohjinquanmarcus@gmail.com" userId="f995d93df99eec1d" providerId="LiveId" clId="{E993829D-CF94-4BAE-9B75-D4F020044AED}" dt="2023-11-14T12:06:03.063" v="77" actId="47"/>
        <pc:sldMkLst>
          <pc:docMk/>
          <pc:sldMk cId="1853740872" sldId="290"/>
        </pc:sldMkLst>
        <pc:spChg chg="mod">
          <ac:chgData name="gohjinquanmarcus@gmail.com" userId="f995d93df99eec1d" providerId="LiveId" clId="{E993829D-CF94-4BAE-9B75-D4F020044AED}" dt="2023-11-14T12:05:25.625" v="67" actId="26606"/>
          <ac:spMkLst>
            <pc:docMk/>
            <pc:sldMk cId="1853740872" sldId="290"/>
            <ac:spMk id="2" creationId="{5DAF559D-A1C0-8AFE-507B-1F505E3E42F0}"/>
          </ac:spMkLst>
        </pc:spChg>
        <pc:spChg chg="del">
          <ac:chgData name="gohjinquanmarcus@gmail.com" userId="f995d93df99eec1d" providerId="LiveId" clId="{E993829D-CF94-4BAE-9B75-D4F020044AED}" dt="2023-11-14T12:05:20.068" v="66"/>
          <ac:spMkLst>
            <pc:docMk/>
            <pc:sldMk cId="1853740872" sldId="290"/>
            <ac:spMk id="3" creationId="{5997F510-112C-CFD8-1249-CACA1D7697B3}"/>
          </ac:spMkLst>
        </pc:spChg>
        <pc:spChg chg="add mod">
          <ac:chgData name="gohjinquanmarcus@gmail.com" userId="f995d93df99eec1d" providerId="LiveId" clId="{E993829D-CF94-4BAE-9B75-D4F020044AED}" dt="2023-11-14T12:05:25.625" v="67" actId="26606"/>
          <ac:spMkLst>
            <pc:docMk/>
            <pc:sldMk cId="1853740872" sldId="290"/>
            <ac:spMk id="4" creationId="{F6796571-FA9B-F160-FAB3-0C91114EB39C}"/>
          </ac:spMkLst>
        </pc:spChg>
        <pc:spChg chg="add">
          <ac:chgData name="gohjinquanmarcus@gmail.com" userId="f995d93df99eec1d" providerId="LiveId" clId="{E993829D-CF94-4BAE-9B75-D4F020044AED}" dt="2023-11-14T12:05:25.625" v="67" actId="26606"/>
          <ac:spMkLst>
            <pc:docMk/>
            <pc:sldMk cId="1853740872" sldId="290"/>
            <ac:spMk id="11" creationId="{2C9A9DA9-7DC8-488B-A882-123947B0F3D9}"/>
          </ac:spMkLst>
        </pc:spChg>
        <pc:spChg chg="add">
          <ac:chgData name="gohjinquanmarcus@gmail.com" userId="f995d93df99eec1d" providerId="LiveId" clId="{E993829D-CF94-4BAE-9B75-D4F020044AED}" dt="2023-11-14T12:05:25.625" v="67" actId="26606"/>
          <ac:spMkLst>
            <pc:docMk/>
            <pc:sldMk cId="1853740872" sldId="290"/>
            <ac:spMk id="13" creationId="{57F6BDD4-E066-4008-8011-6CC31AEB4556}"/>
          </ac:spMkLst>
        </pc:spChg>
        <pc:spChg chg="add">
          <ac:chgData name="gohjinquanmarcus@gmail.com" userId="f995d93df99eec1d" providerId="LiveId" clId="{E993829D-CF94-4BAE-9B75-D4F020044AED}" dt="2023-11-14T12:05:25.625" v="67" actId="26606"/>
          <ac:spMkLst>
            <pc:docMk/>
            <pc:sldMk cId="1853740872" sldId="290"/>
            <ac:spMk id="15" creationId="{2711A8FB-68FC-45FC-B01E-38F809E2D439}"/>
          </ac:spMkLst>
        </pc:spChg>
        <pc:spChg chg="add">
          <ac:chgData name="gohjinquanmarcus@gmail.com" userId="f995d93df99eec1d" providerId="LiveId" clId="{E993829D-CF94-4BAE-9B75-D4F020044AED}" dt="2023-11-14T12:05:25.625" v="67" actId="26606"/>
          <ac:spMkLst>
            <pc:docMk/>
            <pc:sldMk cId="1853740872" sldId="290"/>
            <ac:spMk id="17" creationId="{2A865FE3-5FC9-4049-87CF-30019C46C0F5}"/>
          </ac:spMkLst>
        </pc:spChg>
        <pc:picChg chg="add">
          <ac:chgData name="gohjinquanmarcus@gmail.com" userId="f995d93df99eec1d" providerId="LiveId" clId="{E993829D-CF94-4BAE-9B75-D4F020044AED}" dt="2023-11-14T12:05:25.625" v="67" actId="26606"/>
          <ac:picMkLst>
            <pc:docMk/>
            <pc:sldMk cId="1853740872" sldId="290"/>
            <ac:picMk id="8" creationId="{77513A11-3670-CB28-0B63-00C45858A89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68CB2F-8F60-4076-903A-C15E9D16036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3E59DC1-A457-42ED-9383-3DF3E912E375}">
      <dgm:prSet/>
      <dgm:spPr/>
      <dgm:t>
        <a:bodyPr/>
        <a:lstStyle/>
        <a:p>
          <a:r>
            <a:rPr lang="en-US" b="0"/>
            <a:t>KPMG released a benchmark report in mid-2020, naming Singapore as the top country in the world in terms of development of self-driving cars, as reflected in the government's policy-making and legislation efforts to encourage use of autonomous vehicles.</a:t>
          </a:r>
          <a:endParaRPr lang="en-US"/>
        </a:p>
      </dgm:t>
    </dgm:pt>
    <dgm:pt modelId="{9B9CB7E5-A4C7-4D23-A28E-CB95AC0D3889}" type="parTrans" cxnId="{1E1F30D3-BA15-45F9-A207-9F46FB048CFF}">
      <dgm:prSet/>
      <dgm:spPr/>
      <dgm:t>
        <a:bodyPr/>
        <a:lstStyle/>
        <a:p>
          <a:endParaRPr lang="en-US"/>
        </a:p>
      </dgm:t>
    </dgm:pt>
    <dgm:pt modelId="{00310F91-F871-4738-AFEA-CC5AB6C0ABD1}" type="sibTrans" cxnId="{1E1F30D3-BA15-45F9-A207-9F46FB048CFF}">
      <dgm:prSet/>
      <dgm:spPr/>
      <dgm:t>
        <a:bodyPr/>
        <a:lstStyle/>
        <a:p>
          <a:endParaRPr lang="en-US"/>
        </a:p>
      </dgm:t>
    </dgm:pt>
    <dgm:pt modelId="{572828D2-AF61-412D-A634-870F175262CD}">
      <dgm:prSet/>
      <dgm:spPr/>
      <dgm:t>
        <a:bodyPr/>
        <a:lstStyle/>
        <a:p>
          <a:r>
            <a:rPr lang="en-US" b="0"/>
            <a:t>Self driving car promises to revolutionalise transportation and mobility in the world. But it must first be able to transport people and goods efficiently from point to point and does so in a safe manner. In order to be safe, self driving cars need to be able to detect and classify traffic road signs. </a:t>
          </a:r>
          <a:endParaRPr lang="en-US"/>
        </a:p>
      </dgm:t>
    </dgm:pt>
    <dgm:pt modelId="{7FBAABCC-696B-40A7-8660-AAC86EFAA62B}" type="parTrans" cxnId="{009607D9-2506-432D-A833-C185ECC936B3}">
      <dgm:prSet/>
      <dgm:spPr/>
      <dgm:t>
        <a:bodyPr/>
        <a:lstStyle/>
        <a:p>
          <a:endParaRPr lang="en-US"/>
        </a:p>
      </dgm:t>
    </dgm:pt>
    <dgm:pt modelId="{5018B99B-F470-4E00-A285-8F9A155BD5E2}" type="sibTrans" cxnId="{009607D9-2506-432D-A833-C185ECC936B3}">
      <dgm:prSet/>
      <dgm:spPr/>
      <dgm:t>
        <a:bodyPr/>
        <a:lstStyle/>
        <a:p>
          <a:endParaRPr lang="en-US"/>
        </a:p>
      </dgm:t>
    </dgm:pt>
    <dgm:pt modelId="{0C0B1178-51E1-47A1-B954-6EFD92A37224}">
      <dgm:prSet/>
      <dgm:spPr/>
      <dgm:t>
        <a:bodyPr/>
        <a:lstStyle/>
        <a:p>
          <a:r>
            <a:rPr lang="en-US" b="0"/>
            <a:t>In Singapore, there is a range or traffic road signs serving various purposes. They range from the green directional signs that tell drivers about upcoming expressway exits, to warning signs that indicate potential elements of danger ahead, such as pedestrian crossings and school zones. </a:t>
          </a:r>
          <a:endParaRPr lang="en-US"/>
        </a:p>
      </dgm:t>
    </dgm:pt>
    <dgm:pt modelId="{88D883AD-5CA4-4E84-94CD-431BA7108880}" type="parTrans" cxnId="{4279901B-56B2-412A-A967-5988D0E83833}">
      <dgm:prSet/>
      <dgm:spPr/>
      <dgm:t>
        <a:bodyPr/>
        <a:lstStyle/>
        <a:p>
          <a:endParaRPr lang="en-US"/>
        </a:p>
      </dgm:t>
    </dgm:pt>
    <dgm:pt modelId="{53ED495E-FADA-40D0-95E1-90EA98D091BC}" type="sibTrans" cxnId="{4279901B-56B2-412A-A967-5988D0E83833}">
      <dgm:prSet/>
      <dgm:spPr/>
      <dgm:t>
        <a:bodyPr/>
        <a:lstStyle/>
        <a:p>
          <a:endParaRPr lang="en-US"/>
        </a:p>
      </dgm:t>
    </dgm:pt>
    <dgm:pt modelId="{1C86FD6C-7838-4C62-BBAC-315A52AE425D}">
      <dgm:prSet/>
      <dgm:spPr/>
      <dgm:t>
        <a:bodyPr/>
        <a:lstStyle/>
        <a:p>
          <a:r>
            <a:rPr lang="en-US" b="0" dirty="0"/>
            <a:t>In this project, I am tasked to develop a simple Traffic Sign Recognition (TSR) as a proof-of-concept to classify Singapore's road signs. This Traffic Sign Recognition system must use Convolutional Neural Networks (CNN) for the recognition of the signs. </a:t>
          </a:r>
          <a:endParaRPr lang="en-US" dirty="0"/>
        </a:p>
      </dgm:t>
    </dgm:pt>
    <dgm:pt modelId="{21DF2052-9D94-4056-80E4-F6477BBF4991}" type="parTrans" cxnId="{42FEBC8E-4075-4759-8A98-E71D3A887258}">
      <dgm:prSet/>
      <dgm:spPr/>
      <dgm:t>
        <a:bodyPr/>
        <a:lstStyle/>
        <a:p>
          <a:endParaRPr lang="en-US"/>
        </a:p>
      </dgm:t>
    </dgm:pt>
    <dgm:pt modelId="{4870291C-CB9C-4E16-8821-14F449D5964F}" type="sibTrans" cxnId="{42FEBC8E-4075-4759-8A98-E71D3A887258}">
      <dgm:prSet/>
      <dgm:spPr/>
      <dgm:t>
        <a:bodyPr/>
        <a:lstStyle/>
        <a:p>
          <a:endParaRPr lang="en-US"/>
        </a:p>
      </dgm:t>
    </dgm:pt>
    <dgm:pt modelId="{CDBC4199-51BC-41A4-AF3C-256881EC878F}" type="pres">
      <dgm:prSet presAssocID="{8D68CB2F-8F60-4076-903A-C15E9D160363}" presName="linear" presStyleCnt="0">
        <dgm:presLayoutVars>
          <dgm:animLvl val="lvl"/>
          <dgm:resizeHandles val="exact"/>
        </dgm:presLayoutVars>
      </dgm:prSet>
      <dgm:spPr/>
    </dgm:pt>
    <dgm:pt modelId="{99DE0974-109B-46D3-9D5F-BB8FD32981DD}" type="pres">
      <dgm:prSet presAssocID="{33E59DC1-A457-42ED-9383-3DF3E912E375}" presName="parentText" presStyleLbl="node1" presStyleIdx="0" presStyleCnt="4">
        <dgm:presLayoutVars>
          <dgm:chMax val="0"/>
          <dgm:bulletEnabled val="1"/>
        </dgm:presLayoutVars>
      </dgm:prSet>
      <dgm:spPr/>
    </dgm:pt>
    <dgm:pt modelId="{011F34D2-F6F7-492D-BCE3-CC51A3987013}" type="pres">
      <dgm:prSet presAssocID="{00310F91-F871-4738-AFEA-CC5AB6C0ABD1}" presName="spacer" presStyleCnt="0"/>
      <dgm:spPr/>
    </dgm:pt>
    <dgm:pt modelId="{7E4D236E-143E-45A6-92C1-36C12E0F5915}" type="pres">
      <dgm:prSet presAssocID="{572828D2-AF61-412D-A634-870F175262CD}" presName="parentText" presStyleLbl="node1" presStyleIdx="1" presStyleCnt="4">
        <dgm:presLayoutVars>
          <dgm:chMax val="0"/>
          <dgm:bulletEnabled val="1"/>
        </dgm:presLayoutVars>
      </dgm:prSet>
      <dgm:spPr/>
    </dgm:pt>
    <dgm:pt modelId="{71540F5A-632D-4866-8089-56EDC0AFD2BD}" type="pres">
      <dgm:prSet presAssocID="{5018B99B-F470-4E00-A285-8F9A155BD5E2}" presName="spacer" presStyleCnt="0"/>
      <dgm:spPr/>
    </dgm:pt>
    <dgm:pt modelId="{8F2EDBF4-9A93-4B08-802D-B755922895C8}" type="pres">
      <dgm:prSet presAssocID="{0C0B1178-51E1-47A1-B954-6EFD92A37224}" presName="parentText" presStyleLbl="node1" presStyleIdx="2" presStyleCnt="4">
        <dgm:presLayoutVars>
          <dgm:chMax val="0"/>
          <dgm:bulletEnabled val="1"/>
        </dgm:presLayoutVars>
      </dgm:prSet>
      <dgm:spPr/>
    </dgm:pt>
    <dgm:pt modelId="{FC14729E-7AA1-4FE9-A563-30F7FD58CDFD}" type="pres">
      <dgm:prSet presAssocID="{53ED495E-FADA-40D0-95E1-90EA98D091BC}" presName="spacer" presStyleCnt="0"/>
      <dgm:spPr/>
    </dgm:pt>
    <dgm:pt modelId="{8AC4ECC2-CE06-4849-8C91-70B737542099}" type="pres">
      <dgm:prSet presAssocID="{1C86FD6C-7838-4C62-BBAC-315A52AE425D}" presName="parentText" presStyleLbl="node1" presStyleIdx="3" presStyleCnt="4">
        <dgm:presLayoutVars>
          <dgm:chMax val="0"/>
          <dgm:bulletEnabled val="1"/>
        </dgm:presLayoutVars>
      </dgm:prSet>
      <dgm:spPr/>
    </dgm:pt>
  </dgm:ptLst>
  <dgm:cxnLst>
    <dgm:cxn modelId="{007CDA16-CB54-4BB4-ACC4-DB6134956032}" type="presOf" srcId="{572828D2-AF61-412D-A634-870F175262CD}" destId="{7E4D236E-143E-45A6-92C1-36C12E0F5915}" srcOrd="0" destOrd="0" presId="urn:microsoft.com/office/officeart/2005/8/layout/vList2"/>
    <dgm:cxn modelId="{4279901B-56B2-412A-A967-5988D0E83833}" srcId="{8D68CB2F-8F60-4076-903A-C15E9D160363}" destId="{0C0B1178-51E1-47A1-B954-6EFD92A37224}" srcOrd="2" destOrd="0" parTransId="{88D883AD-5CA4-4E84-94CD-431BA7108880}" sibTransId="{53ED495E-FADA-40D0-95E1-90EA98D091BC}"/>
    <dgm:cxn modelId="{21F06A84-AC34-4413-9DBA-8E9D1EA88889}" type="presOf" srcId="{33E59DC1-A457-42ED-9383-3DF3E912E375}" destId="{99DE0974-109B-46D3-9D5F-BB8FD32981DD}" srcOrd="0" destOrd="0" presId="urn:microsoft.com/office/officeart/2005/8/layout/vList2"/>
    <dgm:cxn modelId="{42FEBC8E-4075-4759-8A98-E71D3A887258}" srcId="{8D68CB2F-8F60-4076-903A-C15E9D160363}" destId="{1C86FD6C-7838-4C62-BBAC-315A52AE425D}" srcOrd="3" destOrd="0" parTransId="{21DF2052-9D94-4056-80E4-F6477BBF4991}" sibTransId="{4870291C-CB9C-4E16-8821-14F449D5964F}"/>
    <dgm:cxn modelId="{9A16ADA5-AFEB-48D1-9CFD-C96702B17647}" type="presOf" srcId="{1C86FD6C-7838-4C62-BBAC-315A52AE425D}" destId="{8AC4ECC2-CE06-4849-8C91-70B737542099}" srcOrd="0" destOrd="0" presId="urn:microsoft.com/office/officeart/2005/8/layout/vList2"/>
    <dgm:cxn modelId="{1E1F30D3-BA15-45F9-A207-9F46FB048CFF}" srcId="{8D68CB2F-8F60-4076-903A-C15E9D160363}" destId="{33E59DC1-A457-42ED-9383-3DF3E912E375}" srcOrd="0" destOrd="0" parTransId="{9B9CB7E5-A4C7-4D23-A28E-CB95AC0D3889}" sibTransId="{00310F91-F871-4738-AFEA-CC5AB6C0ABD1}"/>
    <dgm:cxn modelId="{009607D9-2506-432D-A833-C185ECC936B3}" srcId="{8D68CB2F-8F60-4076-903A-C15E9D160363}" destId="{572828D2-AF61-412D-A634-870F175262CD}" srcOrd="1" destOrd="0" parTransId="{7FBAABCC-696B-40A7-8660-AAC86EFAA62B}" sibTransId="{5018B99B-F470-4E00-A285-8F9A155BD5E2}"/>
    <dgm:cxn modelId="{E9AA58F2-430C-47C7-875E-148D737EE980}" type="presOf" srcId="{0C0B1178-51E1-47A1-B954-6EFD92A37224}" destId="{8F2EDBF4-9A93-4B08-802D-B755922895C8}" srcOrd="0" destOrd="0" presId="urn:microsoft.com/office/officeart/2005/8/layout/vList2"/>
    <dgm:cxn modelId="{B34C8AF8-33F3-4E89-9380-305D7BC7E1E2}" type="presOf" srcId="{8D68CB2F-8F60-4076-903A-C15E9D160363}" destId="{CDBC4199-51BC-41A4-AF3C-256881EC878F}" srcOrd="0" destOrd="0" presId="urn:microsoft.com/office/officeart/2005/8/layout/vList2"/>
    <dgm:cxn modelId="{13B7CCE4-2727-42C5-A075-2C7256CCFCE4}" type="presParOf" srcId="{CDBC4199-51BC-41A4-AF3C-256881EC878F}" destId="{99DE0974-109B-46D3-9D5F-BB8FD32981DD}" srcOrd="0" destOrd="0" presId="urn:microsoft.com/office/officeart/2005/8/layout/vList2"/>
    <dgm:cxn modelId="{FBAB5D79-DABC-4A9B-9CAE-5D5B74F244CD}" type="presParOf" srcId="{CDBC4199-51BC-41A4-AF3C-256881EC878F}" destId="{011F34D2-F6F7-492D-BCE3-CC51A3987013}" srcOrd="1" destOrd="0" presId="urn:microsoft.com/office/officeart/2005/8/layout/vList2"/>
    <dgm:cxn modelId="{99DD1BFD-AAF8-49F9-847A-C9C5A0EA9B24}" type="presParOf" srcId="{CDBC4199-51BC-41A4-AF3C-256881EC878F}" destId="{7E4D236E-143E-45A6-92C1-36C12E0F5915}" srcOrd="2" destOrd="0" presId="urn:microsoft.com/office/officeart/2005/8/layout/vList2"/>
    <dgm:cxn modelId="{7D3F0841-25AD-4E24-9058-69D912F07BA6}" type="presParOf" srcId="{CDBC4199-51BC-41A4-AF3C-256881EC878F}" destId="{71540F5A-632D-4866-8089-56EDC0AFD2BD}" srcOrd="3" destOrd="0" presId="urn:microsoft.com/office/officeart/2005/8/layout/vList2"/>
    <dgm:cxn modelId="{4EC33B75-03D2-4566-A098-8FB413D1F2FB}" type="presParOf" srcId="{CDBC4199-51BC-41A4-AF3C-256881EC878F}" destId="{8F2EDBF4-9A93-4B08-802D-B755922895C8}" srcOrd="4" destOrd="0" presId="urn:microsoft.com/office/officeart/2005/8/layout/vList2"/>
    <dgm:cxn modelId="{8BAF3648-CC45-49B7-ACF1-F17E5319860E}" type="presParOf" srcId="{CDBC4199-51BC-41A4-AF3C-256881EC878F}" destId="{FC14729E-7AA1-4FE9-A563-30F7FD58CDFD}" srcOrd="5" destOrd="0" presId="urn:microsoft.com/office/officeart/2005/8/layout/vList2"/>
    <dgm:cxn modelId="{63DD7D0E-2B57-4813-9C50-20D423F2EB4B}" type="presParOf" srcId="{CDBC4199-51BC-41A4-AF3C-256881EC878F}" destId="{8AC4ECC2-CE06-4849-8C91-70B73754209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0D22D5-BD3B-4A3F-A877-BF5D9C9713C1}"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AE98C617-8B97-46CA-A2B0-8BC930C459D8}">
      <dgm:prSet/>
      <dgm:spPr/>
      <dgm:t>
        <a:bodyPr/>
        <a:lstStyle/>
        <a:p>
          <a:r>
            <a:rPr lang="en-US" b="0"/>
            <a:t>Define the problem statement using the 4Ws (Who, What, Where, and Why) at the cell below.</a:t>
          </a:r>
          <a:endParaRPr lang="en-US"/>
        </a:p>
      </dgm:t>
    </dgm:pt>
    <dgm:pt modelId="{7A215196-D6F5-4C56-9B63-65762B886BE2}" type="parTrans" cxnId="{D4CA9F9D-BA95-415D-9D91-7C8408B439DE}">
      <dgm:prSet/>
      <dgm:spPr/>
      <dgm:t>
        <a:bodyPr/>
        <a:lstStyle/>
        <a:p>
          <a:endParaRPr lang="en-US"/>
        </a:p>
      </dgm:t>
    </dgm:pt>
    <dgm:pt modelId="{9D2026B3-CCF3-4E01-BE3C-6B6CA9586A62}" type="sibTrans" cxnId="{D4CA9F9D-BA95-415D-9D91-7C8408B439DE}">
      <dgm:prSet/>
      <dgm:spPr/>
      <dgm:t>
        <a:bodyPr/>
        <a:lstStyle/>
        <a:p>
          <a:endParaRPr lang="en-US"/>
        </a:p>
      </dgm:t>
    </dgm:pt>
    <dgm:pt modelId="{5FCDE614-217C-4649-93DB-2F39B66558AF}">
      <dgm:prSet/>
      <dgm:spPr/>
      <dgm:t>
        <a:bodyPr/>
        <a:lstStyle/>
        <a:p>
          <a:r>
            <a:rPr lang="en-US" b="0"/>
            <a:t>The project involves developers and researchers interested in self-driving car technology and computer vision, with the end-users being individuals utilizing autonomous vehicles in Singapore or similar environments. Its objective is to develop a Traffic Sign Recognition (TSR) system using Convolutional Neural Networks (CNN) to classify a wide range of Singapore's road signs, including directional signs, warning signs, and regulatory signs. This technology is essential for self-driving cars to safely navigate and make informed decisions based on road signs, contributing to the transformation of transportation and mobility. Singapore's proactive government initiatives in autonomous vehicle development and legislation make it an ideal location for this project, which aims to improve road safety by ensuring the efficient detection and classification of road sign</a:t>
          </a:r>
          <a:endParaRPr lang="en-US"/>
        </a:p>
      </dgm:t>
    </dgm:pt>
    <dgm:pt modelId="{BD8B80A1-623C-47FC-8617-78DB4ABFFE2C}" type="parTrans" cxnId="{1072FB6C-2771-48C2-AE67-182DAFB584D0}">
      <dgm:prSet/>
      <dgm:spPr/>
      <dgm:t>
        <a:bodyPr/>
        <a:lstStyle/>
        <a:p>
          <a:endParaRPr lang="en-US"/>
        </a:p>
      </dgm:t>
    </dgm:pt>
    <dgm:pt modelId="{FB4D4A62-AEC4-42CA-AF5A-0BF842A620AD}" type="sibTrans" cxnId="{1072FB6C-2771-48C2-AE67-182DAFB584D0}">
      <dgm:prSet/>
      <dgm:spPr/>
      <dgm:t>
        <a:bodyPr/>
        <a:lstStyle/>
        <a:p>
          <a:endParaRPr lang="en-US"/>
        </a:p>
      </dgm:t>
    </dgm:pt>
    <dgm:pt modelId="{0DAFF0BE-B710-49E2-B2DC-762903101464}" type="pres">
      <dgm:prSet presAssocID="{D70D22D5-BD3B-4A3F-A877-BF5D9C9713C1}" presName="Name0" presStyleCnt="0">
        <dgm:presLayoutVars>
          <dgm:dir/>
          <dgm:animLvl val="lvl"/>
          <dgm:resizeHandles val="exact"/>
        </dgm:presLayoutVars>
      </dgm:prSet>
      <dgm:spPr/>
    </dgm:pt>
    <dgm:pt modelId="{DD73F014-A870-4C21-82D2-3913E4DB52C8}" type="pres">
      <dgm:prSet presAssocID="{5FCDE614-217C-4649-93DB-2F39B66558AF}" presName="boxAndChildren" presStyleCnt="0"/>
      <dgm:spPr/>
    </dgm:pt>
    <dgm:pt modelId="{0C7B75C9-3C5B-44B1-BEC1-5050079C9C69}" type="pres">
      <dgm:prSet presAssocID="{5FCDE614-217C-4649-93DB-2F39B66558AF}" presName="parentTextBox" presStyleLbl="node1" presStyleIdx="0" presStyleCnt="2"/>
      <dgm:spPr/>
    </dgm:pt>
    <dgm:pt modelId="{4C62C107-7AC3-4F1C-B559-EA29D9302CE8}" type="pres">
      <dgm:prSet presAssocID="{9D2026B3-CCF3-4E01-BE3C-6B6CA9586A62}" presName="sp" presStyleCnt="0"/>
      <dgm:spPr/>
    </dgm:pt>
    <dgm:pt modelId="{44DD9D36-F0A9-48D1-8459-110209656940}" type="pres">
      <dgm:prSet presAssocID="{AE98C617-8B97-46CA-A2B0-8BC930C459D8}" presName="arrowAndChildren" presStyleCnt="0"/>
      <dgm:spPr/>
    </dgm:pt>
    <dgm:pt modelId="{0D02D0DD-ECC3-4B2D-8169-B4E3B0B84472}" type="pres">
      <dgm:prSet presAssocID="{AE98C617-8B97-46CA-A2B0-8BC930C459D8}" presName="parentTextArrow" presStyleLbl="node1" presStyleIdx="1" presStyleCnt="2"/>
      <dgm:spPr/>
    </dgm:pt>
  </dgm:ptLst>
  <dgm:cxnLst>
    <dgm:cxn modelId="{A4D5FE64-6A10-400F-93BA-FBBEF606C7DF}" type="presOf" srcId="{D70D22D5-BD3B-4A3F-A877-BF5D9C9713C1}" destId="{0DAFF0BE-B710-49E2-B2DC-762903101464}" srcOrd="0" destOrd="0" presId="urn:microsoft.com/office/officeart/2005/8/layout/process4"/>
    <dgm:cxn modelId="{1072FB6C-2771-48C2-AE67-182DAFB584D0}" srcId="{D70D22D5-BD3B-4A3F-A877-BF5D9C9713C1}" destId="{5FCDE614-217C-4649-93DB-2F39B66558AF}" srcOrd="1" destOrd="0" parTransId="{BD8B80A1-623C-47FC-8617-78DB4ABFFE2C}" sibTransId="{FB4D4A62-AEC4-42CA-AF5A-0BF842A620AD}"/>
    <dgm:cxn modelId="{C740E18B-414A-4F3C-83E5-E70CB2CDF8F1}" type="presOf" srcId="{5FCDE614-217C-4649-93DB-2F39B66558AF}" destId="{0C7B75C9-3C5B-44B1-BEC1-5050079C9C69}" srcOrd="0" destOrd="0" presId="urn:microsoft.com/office/officeart/2005/8/layout/process4"/>
    <dgm:cxn modelId="{D4CA9F9D-BA95-415D-9D91-7C8408B439DE}" srcId="{D70D22D5-BD3B-4A3F-A877-BF5D9C9713C1}" destId="{AE98C617-8B97-46CA-A2B0-8BC930C459D8}" srcOrd="0" destOrd="0" parTransId="{7A215196-D6F5-4C56-9B63-65762B886BE2}" sibTransId="{9D2026B3-CCF3-4E01-BE3C-6B6CA9586A62}"/>
    <dgm:cxn modelId="{0082FDBD-1647-4649-A79A-A69128A8D080}" type="presOf" srcId="{AE98C617-8B97-46CA-A2B0-8BC930C459D8}" destId="{0D02D0DD-ECC3-4B2D-8169-B4E3B0B84472}" srcOrd="0" destOrd="0" presId="urn:microsoft.com/office/officeart/2005/8/layout/process4"/>
    <dgm:cxn modelId="{6D97206C-2C62-45F7-9FC4-137672C7E245}" type="presParOf" srcId="{0DAFF0BE-B710-49E2-B2DC-762903101464}" destId="{DD73F014-A870-4C21-82D2-3913E4DB52C8}" srcOrd="0" destOrd="0" presId="urn:microsoft.com/office/officeart/2005/8/layout/process4"/>
    <dgm:cxn modelId="{BF99259A-76AA-4D4F-9C46-552D9BBB85BA}" type="presParOf" srcId="{DD73F014-A870-4C21-82D2-3913E4DB52C8}" destId="{0C7B75C9-3C5B-44B1-BEC1-5050079C9C69}" srcOrd="0" destOrd="0" presId="urn:microsoft.com/office/officeart/2005/8/layout/process4"/>
    <dgm:cxn modelId="{6B68CAE1-B1AE-4771-94AC-841A6F36B109}" type="presParOf" srcId="{0DAFF0BE-B710-49E2-B2DC-762903101464}" destId="{4C62C107-7AC3-4F1C-B559-EA29D9302CE8}" srcOrd="1" destOrd="0" presId="urn:microsoft.com/office/officeart/2005/8/layout/process4"/>
    <dgm:cxn modelId="{3FCD5360-5434-4439-A99B-8D1FE903DA89}" type="presParOf" srcId="{0DAFF0BE-B710-49E2-B2DC-762903101464}" destId="{44DD9D36-F0A9-48D1-8459-110209656940}" srcOrd="2" destOrd="0" presId="urn:microsoft.com/office/officeart/2005/8/layout/process4"/>
    <dgm:cxn modelId="{4B842CD9-49E9-478E-95D9-FE6BF30CEF26}" type="presParOf" srcId="{44DD9D36-F0A9-48D1-8459-110209656940}" destId="{0D02D0DD-ECC3-4B2D-8169-B4E3B0B8447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B39CE8-816E-4B42-ADC8-A34ECE176549}" type="doc">
      <dgm:prSet loTypeId="urn:microsoft.com/office/officeart/2005/8/layout/list1" loCatId="list" qsTypeId="urn:microsoft.com/office/officeart/2005/8/quickstyle/simple4" qsCatId="simple" csTypeId="urn:microsoft.com/office/officeart/2005/8/colors/accent6_2" csCatId="accent6"/>
      <dgm:spPr/>
      <dgm:t>
        <a:bodyPr/>
        <a:lstStyle/>
        <a:p>
          <a:endParaRPr lang="en-US"/>
        </a:p>
      </dgm:t>
    </dgm:pt>
    <dgm:pt modelId="{E64491D2-C140-45F9-BD18-A2E5CC7BE1D4}">
      <dgm:prSet custT="1"/>
      <dgm:spPr/>
      <dgm:t>
        <a:bodyPr/>
        <a:lstStyle/>
        <a:p>
          <a:r>
            <a:rPr lang="en-US" sz="1000" b="1" i="0" baseline="0"/>
            <a:t>Displaying Resized Stop Sign Images:</a:t>
          </a:r>
          <a:endParaRPr lang="en-US" sz="1000"/>
        </a:p>
      </dgm:t>
    </dgm:pt>
    <dgm:pt modelId="{FBCA23BA-846B-4305-A4FC-A73848841B3C}" type="parTrans" cxnId="{102A56AE-A275-4BFF-BAB5-C192C9F3BF4F}">
      <dgm:prSet/>
      <dgm:spPr/>
      <dgm:t>
        <a:bodyPr/>
        <a:lstStyle/>
        <a:p>
          <a:endParaRPr lang="en-US"/>
        </a:p>
      </dgm:t>
    </dgm:pt>
    <dgm:pt modelId="{359A2832-37B9-46A4-932D-F441BCA9CDBD}" type="sibTrans" cxnId="{102A56AE-A275-4BFF-BAB5-C192C9F3BF4F}">
      <dgm:prSet/>
      <dgm:spPr/>
      <dgm:t>
        <a:bodyPr/>
        <a:lstStyle/>
        <a:p>
          <a:endParaRPr lang="en-US"/>
        </a:p>
      </dgm:t>
    </dgm:pt>
    <dgm:pt modelId="{EB45DA0B-2A94-4865-8699-6783B964DFD0}">
      <dgm:prSet custT="1"/>
      <dgm:spPr/>
      <dgm:t>
        <a:bodyPr/>
        <a:lstStyle/>
        <a:p>
          <a:r>
            <a:rPr lang="en-US" sz="1000" b="1" i="0" baseline="0"/>
            <a:t>Setting Variables</a:t>
          </a:r>
          <a:r>
            <a:rPr lang="en-US" sz="1000" b="0" i="0" baseline="0"/>
            <a:t>:</a:t>
          </a:r>
          <a:endParaRPr lang="en-US" sz="1000"/>
        </a:p>
      </dgm:t>
    </dgm:pt>
    <dgm:pt modelId="{FE21C331-0591-4F73-B9A4-0BEB75509F12}" type="parTrans" cxnId="{5D2232FF-3511-4C48-95D3-436D4F30E6E3}">
      <dgm:prSet/>
      <dgm:spPr/>
      <dgm:t>
        <a:bodyPr/>
        <a:lstStyle/>
        <a:p>
          <a:endParaRPr lang="en-US"/>
        </a:p>
      </dgm:t>
    </dgm:pt>
    <dgm:pt modelId="{94206BB5-9CF3-469D-9BB3-D30A635204DC}" type="sibTrans" cxnId="{5D2232FF-3511-4C48-95D3-436D4F30E6E3}">
      <dgm:prSet/>
      <dgm:spPr/>
      <dgm:t>
        <a:bodyPr/>
        <a:lstStyle/>
        <a:p>
          <a:endParaRPr lang="en-US"/>
        </a:p>
      </dgm:t>
    </dgm:pt>
    <dgm:pt modelId="{70DE71F7-531E-4447-8473-64CF66B004E2}">
      <dgm:prSet custT="1"/>
      <dgm:spPr/>
      <dgm:t>
        <a:bodyPr/>
        <a:lstStyle/>
        <a:p>
          <a:r>
            <a:rPr lang="en-US" sz="1000" b="1" i="0" baseline="0"/>
            <a:t>column = 11</a:t>
          </a:r>
          <a:r>
            <a:rPr lang="en-US" sz="1000" b="0" i="0" baseline="0"/>
            <a:t> and </a:t>
          </a:r>
          <a:r>
            <a:rPr lang="en-US" sz="1000" b="1" i="0" baseline="0"/>
            <a:t>rows = 10</a:t>
          </a:r>
          <a:r>
            <a:rPr lang="en-US" sz="1000" b="0" i="0" baseline="0"/>
            <a:t> define the grid layout for displaying images: 10 rows and 11 columns.</a:t>
          </a:r>
          <a:endParaRPr lang="en-US" sz="1000"/>
        </a:p>
      </dgm:t>
    </dgm:pt>
    <dgm:pt modelId="{2A2685BF-548C-4BF1-A060-5D24CD5751C0}" type="parTrans" cxnId="{761297FC-B3F2-4C89-92C3-5349E16C1DBA}">
      <dgm:prSet/>
      <dgm:spPr/>
      <dgm:t>
        <a:bodyPr/>
        <a:lstStyle/>
        <a:p>
          <a:endParaRPr lang="en-US"/>
        </a:p>
      </dgm:t>
    </dgm:pt>
    <dgm:pt modelId="{13328BAA-1220-47D4-B5F9-3125653A974C}" type="sibTrans" cxnId="{761297FC-B3F2-4C89-92C3-5349E16C1DBA}">
      <dgm:prSet/>
      <dgm:spPr/>
      <dgm:t>
        <a:bodyPr/>
        <a:lstStyle/>
        <a:p>
          <a:endParaRPr lang="en-US"/>
        </a:p>
      </dgm:t>
    </dgm:pt>
    <dgm:pt modelId="{80A8BF14-8FB0-4C5F-8B2E-53B8F84BF46B}">
      <dgm:prSet custT="1"/>
      <dgm:spPr/>
      <dgm:t>
        <a:bodyPr/>
        <a:lstStyle/>
        <a:p>
          <a:r>
            <a:rPr lang="en-US" sz="1000" b="1" i="0" baseline="0"/>
            <a:t>Creating Subplots</a:t>
          </a:r>
          <a:r>
            <a:rPr lang="en-US" sz="1000" b="0" i="0" baseline="0"/>
            <a:t>:</a:t>
          </a:r>
          <a:endParaRPr lang="en-US" sz="1000"/>
        </a:p>
      </dgm:t>
    </dgm:pt>
    <dgm:pt modelId="{B0D4C66E-6908-4115-8535-EEE7DEAE693A}" type="parTrans" cxnId="{10150D47-188C-4413-BD83-BBB8BCAA83B2}">
      <dgm:prSet/>
      <dgm:spPr/>
      <dgm:t>
        <a:bodyPr/>
        <a:lstStyle/>
        <a:p>
          <a:endParaRPr lang="en-US"/>
        </a:p>
      </dgm:t>
    </dgm:pt>
    <dgm:pt modelId="{F793CC6C-100C-4B42-9418-5C7F8BF24EB4}" type="sibTrans" cxnId="{10150D47-188C-4413-BD83-BBB8BCAA83B2}">
      <dgm:prSet/>
      <dgm:spPr/>
      <dgm:t>
        <a:bodyPr/>
        <a:lstStyle/>
        <a:p>
          <a:endParaRPr lang="en-US"/>
        </a:p>
      </dgm:t>
    </dgm:pt>
    <dgm:pt modelId="{DF2D0ACF-91D4-4ED5-A23A-4FF4BCE78D70}">
      <dgm:prSet custT="1"/>
      <dgm:spPr/>
      <dgm:t>
        <a:bodyPr/>
        <a:lstStyle/>
        <a:p>
          <a:r>
            <a:rPr lang="en-US" sz="1000" b="1" i="0" baseline="0"/>
            <a:t>fig, axes = plt.subplots(rows, column, figsize=(20, 20))</a:t>
          </a:r>
          <a:r>
            <a:rPr lang="en-US" sz="1000" b="0" i="0" baseline="0"/>
            <a:t> generates a grid of subplots (axes) with the specified rows, columns, and a defined figure size of 20x20 inches.</a:t>
          </a:r>
          <a:endParaRPr lang="en-US" sz="1000"/>
        </a:p>
      </dgm:t>
    </dgm:pt>
    <dgm:pt modelId="{2A312F84-A672-4AD5-8896-DCEAE7843A30}" type="parTrans" cxnId="{6B5996DF-06EB-457C-BDB1-81D78E098145}">
      <dgm:prSet/>
      <dgm:spPr/>
      <dgm:t>
        <a:bodyPr/>
        <a:lstStyle/>
        <a:p>
          <a:endParaRPr lang="en-US"/>
        </a:p>
      </dgm:t>
    </dgm:pt>
    <dgm:pt modelId="{FF3DE2D7-C69C-4399-9C45-2D3A173D0E37}" type="sibTrans" cxnId="{6B5996DF-06EB-457C-BDB1-81D78E098145}">
      <dgm:prSet/>
      <dgm:spPr/>
      <dgm:t>
        <a:bodyPr/>
        <a:lstStyle/>
        <a:p>
          <a:endParaRPr lang="en-US"/>
        </a:p>
      </dgm:t>
    </dgm:pt>
    <dgm:pt modelId="{F481D9AE-2988-498F-B5AE-9664101A4258}">
      <dgm:prSet custT="1"/>
      <dgm:spPr/>
      <dgm:t>
        <a:bodyPr/>
        <a:lstStyle/>
        <a:p>
          <a:r>
            <a:rPr lang="en-US" sz="1000" b="1" i="0" baseline="0"/>
            <a:t>axes = axes.flatten()</a:t>
          </a:r>
          <a:r>
            <a:rPr lang="en-US" sz="1000" b="0" i="0" baseline="0"/>
            <a:t> reshapes the 2D array of axes into a 1D array for easier iteration.</a:t>
          </a:r>
          <a:endParaRPr lang="en-US" sz="1000"/>
        </a:p>
      </dgm:t>
    </dgm:pt>
    <dgm:pt modelId="{D788144C-0D20-42C9-B734-B3B143D0D8EB}" type="parTrans" cxnId="{3EB4BD24-FC68-443F-8927-70EACABE8167}">
      <dgm:prSet/>
      <dgm:spPr/>
      <dgm:t>
        <a:bodyPr/>
        <a:lstStyle/>
        <a:p>
          <a:endParaRPr lang="en-US"/>
        </a:p>
      </dgm:t>
    </dgm:pt>
    <dgm:pt modelId="{A9B61D82-821D-4C81-AAEE-EAC48002D33F}" type="sibTrans" cxnId="{3EB4BD24-FC68-443F-8927-70EACABE8167}">
      <dgm:prSet/>
      <dgm:spPr/>
      <dgm:t>
        <a:bodyPr/>
        <a:lstStyle/>
        <a:p>
          <a:endParaRPr lang="en-US"/>
        </a:p>
      </dgm:t>
    </dgm:pt>
    <dgm:pt modelId="{3F887F1E-5724-41ED-91C6-C1C4CD916103}">
      <dgm:prSet custT="1"/>
      <dgm:spPr/>
      <dgm:t>
        <a:bodyPr/>
        <a:lstStyle/>
        <a:p>
          <a:r>
            <a:rPr lang="en-US" sz="1000" b="1" i="0" baseline="0"/>
            <a:t>Iterating Over Images</a:t>
          </a:r>
          <a:r>
            <a:rPr lang="en-US" sz="1000" b="0" i="0" baseline="0"/>
            <a:t>:</a:t>
          </a:r>
          <a:endParaRPr lang="en-US" sz="1000"/>
        </a:p>
      </dgm:t>
    </dgm:pt>
    <dgm:pt modelId="{862C8BBE-AEFE-4516-A24B-668EDB4F5727}" type="parTrans" cxnId="{46A59F26-947B-44E9-B329-D3170EBF71C7}">
      <dgm:prSet/>
      <dgm:spPr/>
      <dgm:t>
        <a:bodyPr/>
        <a:lstStyle/>
        <a:p>
          <a:endParaRPr lang="en-US"/>
        </a:p>
      </dgm:t>
    </dgm:pt>
    <dgm:pt modelId="{9CD34F8D-9215-4927-89F2-FF7052C893FA}" type="sibTrans" cxnId="{46A59F26-947B-44E9-B329-D3170EBF71C7}">
      <dgm:prSet/>
      <dgm:spPr/>
      <dgm:t>
        <a:bodyPr/>
        <a:lstStyle/>
        <a:p>
          <a:endParaRPr lang="en-US"/>
        </a:p>
      </dgm:t>
    </dgm:pt>
    <dgm:pt modelId="{A43C1E1D-D2FA-4167-AF09-D00F51220914}">
      <dgm:prSet custT="1"/>
      <dgm:spPr/>
      <dgm:t>
        <a:bodyPr/>
        <a:lstStyle/>
        <a:p>
          <a:r>
            <a:rPr lang="en-US" sz="1000" b="0" i="0" baseline="0"/>
            <a:t>A loop iterates through each image in the </a:t>
          </a:r>
          <a:r>
            <a:rPr lang="en-US" sz="1000" b="1" i="0" baseline="0"/>
            <a:t>resized_stop</a:t>
          </a:r>
          <a:r>
            <a:rPr lang="en-US" sz="1000" b="0" i="0" baseline="0"/>
            <a:t> list.</a:t>
          </a:r>
          <a:endParaRPr lang="en-US" sz="1000"/>
        </a:p>
      </dgm:t>
    </dgm:pt>
    <dgm:pt modelId="{6168AC6E-9935-4AEF-AE44-E48D06C2EF80}" type="parTrans" cxnId="{B73694FC-4111-4FB0-914B-CDF8A760F2A9}">
      <dgm:prSet/>
      <dgm:spPr/>
      <dgm:t>
        <a:bodyPr/>
        <a:lstStyle/>
        <a:p>
          <a:endParaRPr lang="en-US"/>
        </a:p>
      </dgm:t>
    </dgm:pt>
    <dgm:pt modelId="{F878FC93-F230-45DF-98B2-F9B17199580D}" type="sibTrans" cxnId="{B73694FC-4111-4FB0-914B-CDF8A760F2A9}">
      <dgm:prSet/>
      <dgm:spPr/>
      <dgm:t>
        <a:bodyPr/>
        <a:lstStyle/>
        <a:p>
          <a:endParaRPr lang="en-US"/>
        </a:p>
      </dgm:t>
    </dgm:pt>
    <dgm:pt modelId="{AC7BEA0D-6A10-49C2-BC9E-B7254CFB8E2D}">
      <dgm:prSet custT="1"/>
      <dgm:spPr/>
      <dgm:t>
        <a:bodyPr/>
        <a:lstStyle/>
        <a:p>
          <a:r>
            <a:rPr lang="en-US" sz="1000" b="1" i="0" baseline="0"/>
            <a:t>enumerate()</a:t>
          </a:r>
          <a:r>
            <a:rPr lang="en-US" sz="1000" b="0" i="0" baseline="0"/>
            <a:t> is used to get both the index (</a:t>
          </a:r>
          <a:r>
            <a:rPr lang="en-US" sz="1000" b="1" i="0" baseline="0"/>
            <a:t>i</a:t>
          </a:r>
          <a:r>
            <a:rPr lang="en-US" sz="1000" b="0" i="0" baseline="0"/>
            <a:t>) and the image in each iteration.</a:t>
          </a:r>
          <a:endParaRPr lang="en-US" sz="1000"/>
        </a:p>
      </dgm:t>
    </dgm:pt>
    <dgm:pt modelId="{6FD4FACA-86BD-40BF-A850-4F13D499DAC5}" type="parTrans" cxnId="{4B535D3D-224C-4A07-ADE7-BB12694F7480}">
      <dgm:prSet/>
      <dgm:spPr/>
      <dgm:t>
        <a:bodyPr/>
        <a:lstStyle/>
        <a:p>
          <a:endParaRPr lang="en-US"/>
        </a:p>
      </dgm:t>
    </dgm:pt>
    <dgm:pt modelId="{C57D2481-CE8D-43AF-821B-7CAB05AD3A4A}" type="sibTrans" cxnId="{4B535D3D-224C-4A07-ADE7-BB12694F7480}">
      <dgm:prSet/>
      <dgm:spPr/>
      <dgm:t>
        <a:bodyPr/>
        <a:lstStyle/>
        <a:p>
          <a:endParaRPr lang="en-US"/>
        </a:p>
      </dgm:t>
    </dgm:pt>
    <dgm:pt modelId="{91FFDECE-3215-41A6-8B1D-33F415199F3B}">
      <dgm:prSet custT="1"/>
      <dgm:spPr/>
      <dgm:t>
        <a:bodyPr/>
        <a:lstStyle/>
        <a:p>
          <a:r>
            <a:rPr lang="en-US" sz="1000" b="1" i="0" baseline="0"/>
            <a:t>Displaying Images</a:t>
          </a:r>
          <a:r>
            <a:rPr lang="en-US" sz="1000" b="0" i="0" baseline="0"/>
            <a:t>:</a:t>
          </a:r>
          <a:endParaRPr lang="en-US" sz="1000"/>
        </a:p>
      </dgm:t>
    </dgm:pt>
    <dgm:pt modelId="{05A181C6-10E2-410A-9410-A6D6843E2C09}" type="parTrans" cxnId="{1BAF8099-7C47-44CE-A72B-F5C62C930014}">
      <dgm:prSet/>
      <dgm:spPr/>
      <dgm:t>
        <a:bodyPr/>
        <a:lstStyle/>
        <a:p>
          <a:endParaRPr lang="en-US"/>
        </a:p>
      </dgm:t>
    </dgm:pt>
    <dgm:pt modelId="{EE10ACB3-2257-447D-AD31-4516C5A59077}" type="sibTrans" cxnId="{1BAF8099-7C47-44CE-A72B-F5C62C930014}">
      <dgm:prSet/>
      <dgm:spPr/>
      <dgm:t>
        <a:bodyPr/>
        <a:lstStyle/>
        <a:p>
          <a:endParaRPr lang="en-US"/>
        </a:p>
      </dgm:t>
    </dgm:pt>
    <dgm:pt modelId="{BAC10092-6A33-46A0-93D5-66A5085B9AE2}">
      <dgm:prSet custT="1"/>
      <dgm:spPr/>
      <dgm:t>
        <a:bodyPr/>
        <a:lstStyle/>
        <a:p>
          <a:r>
            <a:rPr lang="en-US" sz="1000" b="1" i="0" baseline="0" dirty="0"/>
            <a:t>axes[</a:t>
          </a:r>
          <a:r>
            <a:rPr lang="en-US" sz="1000" b="1" i="0" baseline="0" dirty="0" err="1"/>
            <a:t>i</a:t>
          </a:r>
          <a:r>
            <a:rPr lang="en-US" sz="1000" b="1" i="0" baseline="0" dirty="0"/>
            <a:t>].</a:t>
          </a:r>
          <a:r>
            <a:rPr lang="en-US" sz="1000" b="1" i="0" baseline="0" dirty="0" err="1"/>
            <a:t>imshow</a:t>
          </a:r>
          <a:r>
            <a:rPr lang="en-US" sz="1000" b="1" i="0" baseline="0" dirty="0"/>
            <a:t>(image)</a:t>
          </a:r>
          <a:r>
            <a:rPr lang="en-US" sz="1000" b="0" i="0" baseline="0" dirty="0"/>
            <a:t> displays the current image on the subplot indexed by </a:t>
          </a:r>
          <a:r>
            <a:rPr lang="en-US" sz="1000" b="1" i="0" baseline="0" dirty="0" err="1"/>
            <a:t>i</a:t>
          </a:r>
          <a:r>
            <a:rPr lang="en-US" sz="1000" b="0" i="0" baseline="0" dirty="0"/>
            <a:t>.</a:t>
          </a:r>
          <a:endParaRPr lang="en-US" sz="1000" dirty="0"/>
        </a:p>
      </dgm:t>
    </dgm:pt>
    <dgm:pt modelId="{5C526F73-562F-498D-81B0-BF1EA0D4D3F1}" type="parTrans" cxnId="{FFEBD3DE-A018-42CF-B240-B1DBBF1C7913}">
      <dgm:prSet/>
      <dgm:spPr/>
      <dgm:t>
        <a:bodyPr/>
        <a:lstStyle/>
        <a:p>
          <a:endParaRPr lang="en-US"/>
        </a:p>
      </dgm:t>
    </dgm:pt>
    <dgm:pt modelId="{C52F88E1-4ED9-453D-833C-8511D437CAC8}" type="sibTrans" cxnId="{FFEBD3DE-A018-42CF-B240-B1DBBF1C7913}">
      <dgm:prSet/>
      <dgm:spPr/>
      <dgm:t>
        <a:bodyPr/>
        <a:lstStyle/>
        <a:p>
          <a:endParaRPr lang="en-US"/>
        </a:p>
      </dgm:t>
    </dgm:pt>
    <dgm:pt modelId="{B77984E6-7E0D-4C39-8269-4D4EF7677F2A}">
      <dgm:prSet custT="1"/>
      <dgm:spPr/>
      <dgm:t>
        <a:bodyPr/>
        <a:lstStyle/>
        <a:p>
          <a:r>
            <a:rPr lang="en-US" sz="1000" b="1" i="0" baseline="0"/>
            <a:t>axes[i].set_title(f"Image {i+1}")</a:t>
          </a:r>
          <a:r>
            <a:rPr lang="en-US" sz="1000" b="0" i="0" baseline="0"/>
            <a:t> sets a title for the displayed image, incrementing the index by 1 for a human-readable count.</a:t>
          </a:r>
          <a:endParaRPr lang="en-US" sz="1000"/>
        </a:p>
      </dgm:t>
    </dgm:pt>
    <dgm:pt modelId="{1359CB38-36F1-4B0C-96BD-B931024008F7}" type="parTrans" cxnId="{56DD38B6-50CB-40E9-9A0C-A30AD1763EB3}">
      <dgm:prSet/>
      <dgm:spPr/>
      <dgm:t>
        <a:bodyPr/>
        <a:lstStyle/>
        <a:p>
          <a:endParaRPr lang="en-US"/>
        </a:p>
      </dgm:t>
    </dgm:pt>
    <dgm:pt modelId="{FC6EE0AE-4001-4BA7-98FD-795D647C7D77}" type="sibTrans" cxnId="{56DD38B6-50CB-40E9-9A0C-A30AD1763EB3}">
      <dgm:prSet/>
      <dgm:spPr/>
      <dgm:t>
        <a:bodyPr/>
        <a:lstStyle/>
        <a:p>
          <a:endParaRPr lang="en-US"/>
        </a:p>
      </dgm:t>
    </dgm:pt>
    <dgm:pt modelId="{8447EE28-9D40-439A-812F-22965E3AAB9C}">
      <dgm:prSet custT="1"/>
      <dgm:spPr/>
      <dgm:t>
        <a:bodyPr/>
        <a:lstStyle/>
        <a:p>
          <a:r>
            <a:rPr lang="en-US" sz="1000" b="1" i="0" baseline="0"/>
            <a:t>axes[i].axis("on")</a:t>
          </a:r>
          <a:r>
            <a:rPr lang="en-US" sz="1000" b="0" i="0" baseline="0"/>
            <a:t> ensures that the axes are displayed for each image.</a:t>
          </a:r>
          <a:endParaRPr lang="en-US" sz="1000"/>
        </a:p>
      </dgm:t>
    </dgm:pt>
    <dgm:pt modelId="{643E2D5A-40CC-4B54-AD42-8CCB325DDAD3}" type="parTrans" cxnId="{557C06C8-4D5C-45B4-B7D5-01849C493143}">
      <dgm:prSet/>
      <dgm:spPr/>
      <dgm:t>
        <a:bodyPr/>
        <a:lstStyle/>
        <a:p>
          <a:endParaRPr lang="en-US"/>
        </a:p>
      </dgm:t>
    </dgm:pt>
    <dgm:pt modelId="{FB355CD3-280F-4461-80EE-6B3700E67551}" type="sibTrans" cxnId="{557C06C8-4D5C-45B4-B7D5-01849C493143}">
      <dgm:prSet/>
      <dgm:spPr/>
      <dgm:t>
        <a:bodyPr/>
        <a:lstStyle/>
        <a:p>
          <a:endParaRPr lang="en-US"/>
        </a:p>
      </dgm:t>
    </dgm:pt>
    <dgm:pt modelId="{270FAC73-DCEB-45C5-9EA7-B68C2E3182CD}">
      <dgm:prSet custT="1"/>
      <dgm:spPr/>
      <dgm:t>
        <a:bodyPr/>
        <a:lstStyle/>
        <a:p>
          <a:r>
            <a:rPr lang="en-US" sz="1000" b="1" i="0" baseline="0"/>
            <a:t>Adjusting Layout and Showing Plot</a:t>
          </a:r>
          <a:r>
            <a:rPr lang="en-US" sz="1000" b="0" i="0" baseline="0"/>
            <a:t>:</a:t>
          </a:r>
          <a:endParaRPr lang="en-US" sz="1000"/>
        </a:p>
      </dgm:t>
    </dgm:pt>
    <dgm:pt modelId="{446CB966-70C3-4A0C-877E-87E402CAEF8A}" type="parTrans" cxnId="{CBBFF907-3907-4610-8DD4-F670283CAC3F}">
      <dgm:prSet/>
      <dgm:spPr/>
      <dgm:t>
        <a:bodyPr/>
        <a:lstStyle/>
        <a:p>
          <a:endParaRPr lang="en-US"/>
        </a:p>
      </dgm:t>
    </dgm:pt>
    <dgm:pt modelId="{9A6997C7-8821-43D3-A654-CE20309A7C44}" type="sibTrans" cxnId="{CBBFF907-3907-4610-8DD4-F670283CAC3F}">
      <dgm:prSet/>
      <dgm:spPr/>
      <dgm:t>
        <a:bodyPr/>
        <a:lstStyle/>
        <a:p>
          <a:endParaRPr lang="en-US"/>
        </a:p>
      </dgm:t>
    </dgm:pt>
    <dgm:pt modelId="{23C783DE-28BB-4F01-BDFC-EA8C40CA610B}">
      <dgm:prSet custT="1"/>
      <dgm:spPr/>
      <dgm:t>
        <a:bodyPr/>
        <a:lstStyle/>
        <a:p>
          <a:r>
            <a:rPr lang="en-US" sz="1000" b="1" i="0" baseline="0"/>
            <a:t>plt.tight_layout()</a:t>
          </a:r>
          <a:r>
            <a:rPr lang="en-US" sz="1000" b="0" i="0" baseline="0"/>
            <a:t> adjusts subplot parameters to give specified padding.</a:t>
          </a:r>
          <a:endParaRPr lang="en-US" sz="1000"/>
        </a:p>
      </dgm:t>
    </dgm:pt>
    <dgm:pt modelId="{D928B8F6-6C7E-43B2-8B64-B4C4482C0813}" type="parTrans" cxnId="{F418A360-0A2C-404A-82D3-3C340EB3B4ED}">
      <dgm:prSet/>
      <dgm:spPr/>
      <dgm:t>
        <a:bodyPr/>
        <a:lstStyle/>
        <a:p>
          <a:endParaRPr lang="en-US"/>
        </a:p>
      </dgm:t>
    </dgm:pt>
    <dgm:pt modelId="{0DA8C417-5E78-4DF8-82A5-B08B2B951CE1}" type="sibTrans" cxnId="{F418A360-0A2C-404A-82D3-3C340EB3B4ED}">
      <dgm:prSet/>
      <dgm:spPr/>
      <dgm:t>
        <a:bodyPr/>
        <a:lstStyle/>
        <a:p>
          <a:endParaRPr lang="en-US"/>
        </a:p>
      </dgm:t>
    </dgm:pt>
    <dgm:pt modelId="{1821DAC9-38C4-46E3-8746-4C13EB8731BA}">
      <dgm:prSet custT="1"/>
      <dgm:spPr/>
      <dgm:t>
        <a:bodyPr/>
        <a:lstStyle/>
        <a:p>
          <a:r>
            <a:rPr lang="en-US" sz="1000" b="1" i="0" baseline="0"/>
            <a:t>plt.show()</a:t>
          </a:r>
          <a:r>
            <a:rPr lang="en-US" sz="1000" b="0" i="0" baseline="0"/>
            <a:t> displays the grid of images.</a:t>
          </a:r>
          <a:endParaRPr lang="en-US" sz="1000"/>
        </a:p>
      </dgm:t>
    </dgm:pt>
    <dgm:pt modelId="{D95C83C2-4223-47DC-9448-25CC54D8268E}" type="parTrans" cxnId="{704896F8-7050-42B2-BC11-3F30BE9A73A6}">
      <dgm:prSet/>
      <dgm:spPr/>
      <dgm:t>
        <a:bodyPr/>
        <a:lstStyle/>
        <a:p>
          <a:endParaRPr lang="en-US"/>
        </a:p>
      </dgm:t>
    </dgm:pt>
    <dgm:pt modelId="{CCF38B7D-74DB-4CB2-9773-92EB29724E26}" type="sibTrans" cxnId="{704896F8-7050-42B2-BC11-3F30BE9A73A6}">
      <dgm:prSet/>
      <dgm:spPr/>
      <dgm:t>
        <a:bodyPr/>
        <a:lstStyle/>
        <a:p>
          <a:endParaRPr lang="en-US"/>
        </a:p>
      </dgm:t>
    </dgm:pt>
    <dgm:pt modelId="{F9E15990-01A7-4561-8BB8-BB77C6C8BAD4}" type="pres">
      <dgm:prSet presAssocID="{E1B39CE8-816E-4B42-ADC8-A34ECE176549}" presName="linear" presStyleCnt="0">
        <dgm:presLayoutVars>
          <dgm:dir/>
          <dgm:animLvl val="lvl"/>
          <dgm:resizeHandles val="exact"/>
        </dgm:presLayoutVars>
      </dgm:prSet>
      <dgm:spPr/>
    </dgm:pt>
    <dgm:pt modelId="{0DA38503-5B70-4673-B791-3E8C8E0C629B}" type="pres">
      <dgm:prSet presAssocID="{E64491D2-C140-45F9-BD18-A2E5CC7BE1D4}" presName="parentLin" presStyleCnt="0"/>
      <dgm:spPr/>
    </dgm:pt>
    <dgm:pt modelId="{913FD7FF-8D6B-471E-BB0F-B42AAC17853A}" type="pres">
      <dgm:prSet presAssocID="{E64491D2-C140-45F9-BD18-A2E5CC7BE1D4}" presName="parentLeftMargin" presStyleLbl="node1" presStyleIdx="0" presStyleCnt="6"/>
      <dgm:spPr/>
    </dgm:pt>
    <dgm:pt modelId="{63074B46-20C1-43E0-B391-CD57D89F8977}" type="pres">
      <dgm:prSet presAssocID="{E64491D2-C140-45F9-BD18-A2E5CC7BE1D4}" presName="parentText" presStyleLbl="node1" presStyleIdx="0" presStyleCnt="6">
        <dgm:presLayoutVars>
          <dgm:chMax val="0"/>
          <dgm:bulletEnabled val="1"/>
        </dgm:presLayoutVars>
      </dgm:prSet>
      <dgm:spPr/>
    </dgm:pt>
    <dgm:pt modelId="{03F3B362-8E3A-4A63-A6D3-43F8B29E34D5}" type="pres">
      <dgm:prSet presAssocID="{E64491D2-C140-45F9-BD18-A2E5CC7BE1D4}" presName="negativeSpace" presStyleCnt="0"/>
      <dgm:spPr/>
    </dgm:pt>
    <dgm:pt modelId="{5A96270A-DD7B-4A64-BF27-5D2134E3613A}" type="pres">
      <dgm:prSet presAssocID="{E64491D2-C140-45F9-BD18-A2E5CC7BE1D4}" presName="childText" presStyleLbl="conFgAcc1" presStyleIdx="0" presStyleCnt="6">
        <dgm:presLayoutVars>
          <dgm:bulletEnabled val="1"/>
        </dgm:presLayoutVars>
      </dgm:prSet>
      <dgm:spPr/>
    </dgm:pt>
    <dgm:pt modelId="{13C15E35-ADB0-40C0-8E78-9857EFC86F78}" type="pres">
      <dgm:prSet presAssocID="{359A2832-37B9-46A4-932D-F441BCA9CDBD}" presName="spaceBetweenRectangles" presStyleCnt="0"/>
      <dgm:spPr/>
    </dgm:pt>
    <dgm:pt modelId="{5775774D-07E3-4B85-A32E-CC8BFB06BC38}" type="pres">
      <dgm:prSet presAssocID="{EB45DA0B-2A94-4865-8699-6783B964DFD0}" presName="parentLin" presStyleCnt="0"/>
      <dgm:spPr/>
    </dgm:pt>
    <dgm:pt modelId="{2152922D-172E-4843-8475-E816FBC155BF}" type="pres">
      <dgm:prSet presAssocID="{EB45DA0B-2A94-4865-8699-6783B964DFD0}" presName="parentLeftMargin" presStyleLbl="node1" presStyleIdx="0" presStyleCnt="6"/>
      <dgm:spPr/>
    </dgm:pt>
    <dgm:pt modelId="{835AA3ED-16C8-4D92-A2AF-293F18C3902D}" type="pres">
      <dgm:prSet presAssocID="{EB45DA0B-2A94-4865-8699-6783B964DFD0}" presName="parentText" presStyleLbl="node1" presStyleIdx="1" presStyleCnt="6">
        <dgm:presLayoutVars>
          <dgm:chMax val="0"/>
          <dgm:bulletEnabled val="1"/>
        </dgm:presLayoutVars>
      </dgm:prSet>
      <dgm:spPr/>
    </dgm:pt>
    <dgm:pt modelId="{3EC0905C-E1C5-4FAB-ADBD-E34F731AB324}" type="pres">
      <dgm:prSet presAssocID="{EB45DA0B-2A94-4865-8699-6783B964DFD0}" presName="negativeSpace" presStyleCnt="0"/>
      <dgm:spPr/>
    </dgm:pt>
    <dgm:pt modelId="{8D52615B-6FBC-42B3-A878-17C6820322FC}" type="pres">
      <dgm:prSet presAssocID="{EB45DA0B-2A94-4865-8699-6783B964DFD0}" presName="childText" presStyleLbl="conFgAcc1" presStyleIdx="1" presStyleCnt="6">
        <dgm:presLayoutVars>
          <dgm:bulletEnabled val="1"/>
        </dgm:presLayoutVars>
      </dgm:prSet>
      <dgm:spPr/>
    </dgm:pt>
    <dgm:pt modelId="{C0287950-CB56-4EF2-A32E-5CD8627DAA11}" type="pres">
      <dgm:prSet presAssocID="{94206BB5-9CF3-469D-9BB3-D30A635204DC}" presName="spaceBetweenRectangles" presStyleCnt="0"/>
      <dgm:spPr/>
    </dgm:pt>
    <dgm:pt modelId="{5850D5D2-18BD-4581-A190-57706EB21E14}" type="pres">
      <dgm:prSet presAssocID="{80A8BF14-8FB0-4C5F-8B2E-53B8F84BF46B}" presName="parentLin" presStyleCnt="0"/>
      <dgm:spPr/>
    </dgm:pt>
    <dgm:pt modelId="{DF83D765-700D-48DA-8C87-2BB187ECE0F1}" type="pres">
      <dgm:prSet presAssocID="{80A8BF14-8FB0-4C5F-8B2E-53B8F84BF46B}" presName="parentLeftMargin" presStyleLbl="node1" presStyleIdx="1" presStyleCnt="6"/>
      <dgm:spPr/>
    </dgm:pt>
    <dgm:pt modelId="{3A82921F-B297-4259-9AE5-A9D978AE2BCB}" type="pres">
      <dgm:prSet presAssocID="{80A8BF14-8FB0-4C5F-8B2E-53B8F84BF46B}" presName="parentText" presStyleLbl="node1" presStyleIdx="2" presStyleCnt="6">
        <dgm:presLayoutVars>
          <dgm:chMax val="0"/>
          <dgm:bulletEnabled val="1"/>
        </dgm:presLayoutVars>
      </dgm:prSet>
      <dgm:spPr/>
    </dgm:pt>
    <dgm:pt modelId="{E58981AC-9AA2-495A-BE38-B70810AE6DDA}" type="pres">
      <dgm:prSet presAssocID="{80A8BF14-8FB0-4C5F-8B2E-53B8F84BF46B}" presName="negativeSpace" presStyleCnt="0"/>
      <dgm:spPr/>
    </dgm:pt>
    <dgm:pt modelId="{5416B772-CAC3-4760-A1A7-9EDE64A28F84}" type="pres">
      <dgm:prSet presAssocID="{80A8BF14-8FB0-4C5F-8B2E-53B8F84BF46B}" presName="childText" presStyleLbl="conFgAcc1" presStyleIdx="2" presStyleCnt="6">
        <dgm:presLayoutVars>
          <dgm:bulletEnabled val="1"/>
        </dgm:presLayoutVars>
      </dgm:prSet>
      <dgm:spPr/>
    </dgm:pt>
    <dgm:pt modelId="{DCE1CC3B-5F43-4805-9B74-92B4BED00081}" type="pres">
      <dgm:prSet presAssocID="{F793CC6C-100C-4B42-9418-5C7F8BF24EB4}" presName="spaceBetweenRectangles" presStyleCnt="0"/>
      <dgm:spPr/>
    </dgm:pt>
    <dgm:pt modelId="{2006848F-7AC8-44A1-8364-3F295CE3DCCA}" type="pres">
      <dgm:prSet presAssocID="{3F887F1E-5724-41ED-91C6-C1C4CD916103}" presName="parentLin" presStyleCnt="0"/>
      <dgm:spPr/>
    </dgm:pt>
    <dgm:pt modelId="{2AAEFE23-0E46-47F4-A3D5-0FD655639CAF}" type="pres">
      <dgm:prSet presAssocID="{3F887F1E-5724-41ED-91C6-C1C4CD916103}" presName="parentLeftMargin" presStyleLbl="node1" presStyleIdx="2" presStyleCnt="6"/>
      <dgm:spPr/>
    </dgm:pt>
    <dgm:pt modelId="{A03734D2-1186-4A2D-98D5-720421AFCC28}" type="pres">
      <dgm:prSet presAssocID="{3F887F1E-5724-41ED-91C6-C1C4CD916103}" presName="parentText" presStyleLbl="node1" presStyleIdx="3" presStyleCnt="6">
        <dgm:presLayoutVars>
          <dgm:chMax val="0"/>
          <dgm:bulletEnabled val="1"/>
        </dgm:presLayoutVars>
      </dgm:prSet>
      <dgm:spPr/>
    </dgm:pt>
    <dgm:pt modelId="{2877F9EE-4DD4-4308-8526-5B305E141640}" type="pres">
      <dgm:prSet presAssocID="{3F887F1E-5724-41ED-91C6-C1C4CD916103}" presName="negativeSpace" presStyleCnt="0"/>
      <dgm:spPr/>
    </dgm:pt>
    <dgm:pt modelId="{34E40478-5F88-4E75-93B5-071BBC0C85E2}" type="pres">
      <dgm:prSet presAssocID="{3F887F1E-5724-41ED-91C6-C1C4CD916103}" presName="childText" presStyleLbl="conFgAcc1" presStyleIdx="3" presStyleCnt="6">
        <dgm:presLayoutVars>
          <dgm:bulletEnabled val="1"/>
        </dgm:presLayoutVars>
      </dgm:prSet>
      <dgm:spPr/>
    </dgm:pt>
    <dgm:pt modelId="{8BD2C0AD-FAF5-43DB-8E9E-4D006BE5A200}" type="pres">
      <dgm:prSet presAssocID="{9CD34F8D-9215-4927-89F2-FF7052C893FA}" presName="spaceBetweenRectangles" presStyleCnt="0"/>
      <dgm:spPr/>
    </dgm:pt>
    <dgm:pt modelId="{85DB0DF7-E267-4AAC-8546-D678C7B16F64}" type="pres">
      <dgm:prSet presAssocID="{91FFDECE-3215-41A6-8B1D-33F415199F3B}" presName="parentLin" presStyleCnt="0"/>
      <dgm:spPr/>
    </dgm:pt>
    <dgm:pt modelId="{D921AB30-42EF-49C2-88EE-812574C89055}" type="pres">
      <dgm:prSet presAssocID="{91FFDECE-3215-41A6-8B1D-33F415199F3B}" presName="parentLeftMargin" presStyleLbl="node1" presStyleIdx="3" presStyleCnt="6"/>
      <dgm:spPr/>
    </dgm:pt>
    <dgm:pt modelId="{94C27D97-EA5B-41DB-8510-1F24885B98FD}" type="pres">
      <dgm:prSet presAssocID="{91FFDECE-3215-41A6-8B1D-33F415199F3B}" presName="parentText" presStyleLbl="node1" presStyleIdx="4" presStyleCnt="6">
        <dgm:presLayoutVars>
          <dgm:chMax val="0"/>
          <dgm:bulletEnabled val="1"/>
        </dgm:presLayoutVars>
      </dgm:prSet>
      <dgm:spPr/>
    </dgm:pt>
    <dgm:pt modelId="{17674028-C594-4FC8-A376-CCCDA3CB77D8}" type="pres">
      <dgm:prSet presAssocID="{91FFDECE-3215-41A6-8B1D-33F415199F3B}" presName="negativeSpace" presStyleCnt="0"/>
      <dgm:spPr/>
    </dgm:pt>
    <dgm:pt modelId="{B4A97301-DF2A-428F-9761-956343321B8D}" type="pres">
      <dgm:prSet presAssocID="{91FFDECE-3215-41A6-8B1D-33F415199F3B}" presName="childText" presStyleLbl="conFgAcc1" presStyleIdx="4" presStyleCnt="6">
        <dgm:presLayoutVars>
          <dgm:bulletEnabled val="1"/>
        </dgm:presLayoutVars>
      </dgm:prSet>
      <dgm:spPr/>
    </dgm:pt>
    <dgm:pt modelId="{D5BDA1F1-721D-46E1-B65D-864E151F93DF}" type="pres">
      <dgm:prSet presAssocID="{EE10ACB3-2257-447D-AD31-4516C5A59077}" presName="spaceBetweenRectangles" presStyleCnt="0"/>
      <dgm:spPr/>
    </dgm:pt>
    <dgm:pt modelId="{F30D936F-E069-4EE0-99DE-908CAC7DD343}" type="pres">
      <dgm:prSet presAssocID="{270FAC73-DCEB-45C5-9EA7-B68C2E3182CD}" presName="parentLin" presStyleCnt="0"/>
      <dgm:spPr/>
    </dgm:pt>
    <dgm:pt modelId="{5695AF43-F79C-4B30-A3E7-409B22A83EEE}" type="pres">
      <dgm:prSet presAssocID="{270FAC73-DCEB-45C5-9EA7-B68C2E3182CD}" presName="parentLeftMargin" presStyleLbl="node1" presStyleIdx="4" presStyleCnt="6"/>
      <dgm:spPr/>
    </dgm:pt>
    <dgm:pt modelId="{748EC8DE-ABEF-4DB2-858C-29305A2D57B1}" type="pres">
      <dgm:prSet presAssocID="{270FAC73-DCEB-45C5-9EA7-B68C2E3182CD}" presName="parentText" presStyleLbl="node1" presStyleIdx="5" presStyleCnt="6">
        <dgm:presLayoutVars>
          <dgm:chMax val="0"/>
          <dgm:bulletEnabled val="1"/>
        </dgm:presLayoutVars>
      </dgm:prSet>
      <dgm:spPr/>
    </dgm:pt>
    <dgm:pt modelId="{E4808BC6-5E58-4255-8B86-B5A59B5B7AAD}" type="pres">
      <dgm:prSet presAssocID="{270FAC73-DCEB-45C5-9EA7-B68C2E3182CD}" presName="negativeSpace" presStyleCnt="0"/>
      <dgm:spPr/>
    </dgm:pt>
    <dgm:pt modelId="{3EDF14C8-12FC-4D4B-A261-792840FE3B13}" type="pres">
      <dgm:prSet presAssocID="{270FAC73-DCEB-45C5-9EA7-B68C2E3182CD}" presName="childText" presStyleLbl="conFgAcc1" presStyleIdx="5" presStyleCnt="6">
        <dgm:presLayoutVars>
          <dgm:bulletEnabled val="1"/>
        </dgm:presLayoutVars>
      </dgm:prSet>
      <dgm:spPr/>
    </dgm:pt>
  </dgm:ptLst>
  <dgm:cxnLst>
    <dgm:cxn modelId="{CBBFF907-3907-4610-8DD4-F670283CAC3F}" srcId="{E1B39CE8-816E-4B42-ADC8-A34ECE176549}" destId="{270FAC73-DCEB-45C5-9EA7-B68C2E3182CD}" srcOrd="5" destOrd="0" parTransId="{446CB966-70C3-4A0C-877E-87E402CAEF8A}" sibTransId="{9A6997C7-8821-43D3-A654-CE20309A7C44}"/>
    <dgm:cxn modelId="{D6D9720D-BE35-4E4E-AD52-9723DB9D51D8}" type="presOf" srcId="{EB45DA0B-2A94-4865-8699-6783B964DFD0}" destId="{835AA3ED-16C8-4D92-A2AF-293F18C3902D}" srcOrd="1" destOrd="0" presId="urn:microsoft.com/office/officeart/2005/8/layout/list1"/>
    <dgm:cxn modelId="{89392D0F-AEC4-43A5-933F-4D5A9189D8FC}" type="presOf" srcId="{80A8BF14-8FB0-4C5F-8B2E-53B8F84BF46B}" destId="{DF83D765-700D-48DA-8C87-2BB187ECE0F1}" srcOrd="0" destOrd="0" presId="urn:microsoft.com/office/officeart/2005/8/layout/list1"/>
    <dgm:cxn modelId="{80D68014-A38C-4F92-B8FC-628197FB7BD1}" type="presOf" srcId="{AC7BEA0D-6A10-49C2-BC9E-B7254CFB8E2D}" destId="{34E40478-5F88-4E75-93B5-071BBC0C85E2}" srcOrd="0" destOrd="1" presId="urn:microsoft.com/office/officeart/2005/8/layout/list1"/>
    <dgm:cxn modelId="{3EB4BD24-FC68-443F-8927-70EACABE8167}" srcId="{80A8BF14-8FB0-4C5F-8B2E-53B8F84BF46B}" destId="{F481D9AE-2988-498F-B5AE-9664101A4258}" srcOrd="1" destOrd="0" parTransId="{D788144C-0D20-42C9-B734-B3B143D0D8EB}" sibTransId="{A9B61D82-821D-4C81-AAEE-EAC48002D33F}"/>
    <dgm:cxn modelId="{46A59F26-947B-44E9-B329-D3170EBF71C7}" srcId="{E1B39CE8-816E-4B42-ADC8-A34ECE176549}" destId="{3F887F1E-5724-41ED-91C6-C1C4CD916103}" srcOrd="3" destOrd="0" parTransId="{862C8BBE-AEFE-4516-A24B-668EDB4F5727}" sibTransId="{9CD34F8D-9215-4927-89F2-FF7052C893FA}"/>
    <dgm:cxn modelId="{4B535D3D-224C-4A07-ADE7-BB12694F7480}" srcId="{3F887F1E-5724-41ED-91C6-C1C4CD916103}" destId="{AC7BEA0D-6A10-49C2-BC9E-B7254CFB8E2D}" srcOrd="1" destOrd="0" parTransId="{6FD4FACA-86BD-40BF-A850-4F13D499DAC5}" sibTransId="{C57D2481-CE8D-43AF-821B-7CAB05AD3A4A}"/>
    <dgm:cxn modelId="{F081E040-583A-4F1D-9895-97BDD0662A12}" type="presOf" srcId="{3F887F1E-5724-41ED-91C6-C1C4CD916103}" destId="{A03734D2-1186-4A2D-98D5-720421AFCC28}" srcOrd="1" destOrd="0" presId="urn:microsoft.com/office/officeart/2005/8/layout/list1"/>
    <dgm:cxn modelId="{4494B95F-1913-42AB-8EB1-A2EE24238621}" type="presOf" srcId="{A43C1E1D-D2FA-4167-AF09-D00F51220914}" destId="{34E40478-5F88-4E75-93B5-071BBC0C85E2}" srcOrd="0" destOrd="0" presId="urn:microsoft.com/office/officeart/2005/8/layout/list1"/>
    <dgm:cxn modelId="{F418A360-0A2C-404A-82D3-3C340EB3B4ED}" srcId="{270FAC73-DCEB-45C5-9EA7-B68C2E3182CD}" destId="{23C783DE-28BB-4F01-BDFC-EA8C40CA610B}" srcOrd="0" destOrd="0" parTransId="{D928B8F6-6C7E-43B2-8B64-B4C4482C0813}" sibTransId="{0DA8C417-5E78-4DF8-82A5-B08B2B951CE1}"/>
    <dgm:cxn modelId="{10150D47-188C-4413-BD83-BBB8BCAA83B2}" srcId="{E1B39CE8-816E-4B42-ADC8-A34ECE176549}" destId="{80A8BF14-8FB0-4C5F-8B2E-53B8F84BF46B}" srcOrd="2" destOrd="0" parTransId="{B0D4C66E-6908-4115-8535-EEE7DEAE693A}" sibTransId="{F793CC6C-100C-4B42-9418-5C7F8BF24EB4}"/>
    <dgm:cxn modelId="{6ACAB36C-7E7A-40A3-8380-73DABF489365}" type="presOf" srcId="{70DE71F7-531E-4447-8473-64CF66B004E2}" destId="{8D52615B-6FBC-42B3-A878-17C6820322FC}" srcOrd="0" destOrd="0" presId="urn:microsoft.com/office/officeart/2005/8/layout/list1"/>
    <dgm:cxn modelId="{6FBF4672-71D8-4114-853D-09605E884D17}" type="presOf" srcId="{DF2D0ACF-91D4-4ED5-A23A-4FF4BCE78D70}" destId="{5416B772-CAC3-4760-A1A7-9EDE64A28F84}" srcOrd="0" destOrd="0" presId="urn:microsoft.com/office/officeart/2005/8/layout/list1"/>
    <dgm:cxn modelId="{76850155-6281-48F6-8133-EDC8B0EC3E89}" type="presOf" srcId="{BAC10092-6A33-46A0-93D5-66A5085B9AE2}" destId="{B4A97301-DF2A-428F-9761-956343321B8D}" srcOrd="0" destOrd="0" presId="urn:microsoft.com/office/officeart/2005/8/layout/list1"/>
    <dgm:cxn modelId="{B67F8E5A-2CF8-4AFE-B80A-CC98953BDA75}" type="presOf" srcId="{270FAC73-DCEB-45C5-9EA7-B68C2E3182CD}" destId="{5695AF43-F79C-4B30-A3E7-409B22A83EEE}" srcOrd="0" destOrd="0" presId="urn:microsoft.com/office/officeart/2005/8/layout/list1"/>
    <dgm:cxn modelId="{779B687D-DF4B-4338-B4D8-DA2C201890F2}" type="presOf" srcId="{E64491D2-C140-45F9-BD18-A2E5CC7BE1D4}" destId="{63074B46-20C1-43E0-B391-CD57D89F8977}" srcOrd="1" destOrd="0" presId="urn:microsoft.com/office/officeart/2005/8/layout/list1"/>
    <dgm:cxn modelId="{1BAF8099-7C47-44CE-A72B-F5C62C930014}" srcId="{E1B39CE8-816E-4B42-ADC8-A34ECE176549}" destId="{91FFDECE-3215-41A6-8B1D-33F415199F3B}" srcOrd="4" destOrd="0" parTransId="{05A181C6-10E2-410A-9410-A6D6843E2C09}" sibTransId="{EE10ACB3-2257-447D-AD31-4516C5A59077}"/>
    <dgm:cxn modelId="{28314C9C-E4CD-443D-8B46-515128CFEC97}" type="presOf" srcId="{EB45DA0B-2A94-4865-8699-6783B964DFD0}" destId="{2152922D-172E-4843-8475-E816FBC155BF}" srcOrd="0" destOrd="0" presId="urn:microsoft.com/office/officeart/2005/8/layout/list1"/>
    <dgm:cxn modelId="{102A56AE-A275-4BFF-BAB5-C192C9F3BF4F}" srcId="{E1B39CE8-816E-4B42-ADC8-A34ECE176549}" destId="{E64491D2-C140-45F9-BD18-A2E5CC7BE1D4}" srcOrd="0" destOrd="0" parTransId="{FBCA23BA-846B-4305-A4FC-A73848841B3C}" sibTransId="{359A2832-37B9-46A4-932D-F441BCA9CDBD}"/>
    <dgm:cxn modelId="{F7C6FCB4-20A6-43E2-8F21-8D155973515F}" type="presOf" srcId="{E64491D2-C140-45F9-BD18-A2E5CC7BE1D4}" destId="{913FD7FF-8D6B-471E-BB0F-B42AAC17853A}" srcOrd="0" destOrd="0" presId="urn:microsoft.com/office/officeart/2005/8/layout/list1"/>
    <dgm:cxn modelId="{B42715B6-5D46-4D6B-905E-99FAB3B44050}" type="presOf" srcId="{91FFDECE-3215-41A6-8B1D-33F415199F3B}" destId="{D921AB30-42EF-49C2-88EE-812574C89055}" srcOrd="0" destOrd="0" presId="urn:microsoft.com/office/officeart/2005/8/layout/list1"/>
    <dgm:cxn modelId="{56DD38B6-50CB-40E9-9A0C-A30AD1763EB3}" srcId="{91FFDECE-3215-41A6-8B1D-33F415199F3B}" destId="{B77984E6-7E0D-4C39-8269-4D4EF7677F2A}" srcOrd="1" destOrd="0" parTransId="{1359CB38-36F1-4B0C-96BD-B931024008F7}" sibTransId="{FC6EE0AE-4001-4BA7-98FD-795D647C7D77}"/>
    <dgm:cxn modelId="{B50297B9-C333-4DA4-A40C-36EEAD274716}" type="presOf" srcId="{270FAC73-DCEB-45C5-9EA7-B68C2E3182CD}" destId="{748EC8DE-ABEF-4DB2-858C-29305A2D57B1}" srcOrd="1" destOrd="0" presId="urn:microsoft.com/office/officeart/2005/8/layout/list1"/>
    <dgm:cxn modelId="{557C06C8-4D5C-45B4-B7D5-01849C493143}" srcId="{91FFDECE-3215-41A6-8B1D-33F415199F3B}" destId="{8447EE28-9D40-439A-812F-22965E3AAB9C}" srcOrd="2" destOrd="0" parTransId="{643E2D5A-40CC-4B54-AD42-8CCB325DDAD3}" sibTransId="{FB355CD3-280F-4461-80EE-6B3700E67551}"/>
    <dgm:cxn modelId="{4F0242CD-C162-4285-8CD6-E86639F2B791}" type="presOf" srcId="{B77984E6-7E0D-4C39-8269-4D4EF7677F2A}" destId="{B4A97301-DF2A-428F-9761-956343321B8D}" srcOrd="0" destOrd="1" presId="urn:microsoft.com/office/officeart/2005/8/layout/list1"/>
    <dgm:cxn modelId="{E7C179D1-B952-4B58-A010-559B40CBE1A5}" type="presOf" srcId="{23C783DE-28BB-4F01-BDFC-EA8C40CA610B}" destId="{3EDF14C8-12FC-4D4B-A261-792840FE3B13}" srcOrd="0" destOrd="0" presId="urn:microsoft.com/office/officeart/2005/8/layout/list1"/>
    <dgm:cxn modelId="{68706FD4-5434-4C8A-BAE4-2E42E565A246}" type="presOf" srcId="{80A8BF14-8FB0-4C5F-8B2E-53B8F84BF46B}" destId="{3A82921F-B297-4259-9AE5-A9D978AE2BCB}" srcOrd="1" destOrd="0" presId="urn:microsoft.com/office/officeart/2005/8/layout/list1"/>
    <dgm:cxn modelId="{63A08DD6-27E2-4891-81F1-42C9C82FFBD5}" type="presOf" srcId="{3F887F1E-5724-41ED-91C6-C1C4CD916103}" destId="{2AAEFE23-0E46-47F4-A3D5-0FD655639CAF}" srcOrd="0" destOrd="0" presId="urn:microsoft.com/office/officeart/2005/8/layout/list1"/>
    <dgm:cxn modelId="{A2146FDB-3A8B-4E4B-AA3B-F89C01DFE8DF}" type="presOf" srcId="{8447EE28-9D40-439A-812F-22965E3AAB9C}" destId="{B4A97301-DF2A-428F-9761-956343321B8D}" srcOrd="0" destOrd="2" presId="urn:microsoft.com/office/officeart/2005/8/layout/list1"/>
    <dgm:cxn modelId="{FFEBD3DE-A018-42CF-B240-B1DBBF1C7913}" srcId="{91FFDECE-3215-41A6-8B1D-33F415199F3B}" destId="{BAC10092-6A33-46A0-93D5-66A5085B9AE2}" srcOrd="0" destOrd="0" parTransId="{5C526F73-562F-498D-81B0-BF1EA0D4D3F1}" sibTransId="{C52F88E1-4ED9-453D-833C-8511D437CAC8}"/>
    <dgm:cxn modelId="{6B5996DF-06EB-457C-BDB1-81D78E098145}" srcId="{80A8BF14-8FB0-4C5F-8B2E-53B8F84BF46B}" destId="{DF2D0ACF-91D4-4ED5-A23A-4FF4BCE78D70}" srcOrd="0" destOrd="0" parTransId="{2A312F84-A672-4AD5-8896-DCEAE7843A30}" sibTransId="{FF3DE2D7-C69C-4399-9C45-2D3A173D0E37}"/>
    <dgm:cxn modelId="{48B94CE1-2A09-4E8F-BA9D-94FF832E7FFC}" type="presOf" srcId="{F481D9AE-2988-498F-B5AE-9664101A4258}" destId="{5416B772-CAC3-4760-A1A7-9EDE64A28F84}" srcOrd="0" destOrd="1" presId="urn:microsoft.com/office/officeart/2005/8/layout/list1"/>
    <dgm:cxn modelId="{57FD76E8-9616-406D-9B7E-C41F8A1F061C}" type="presOf" srcId="{91FFDECE-3215-41A6-8B1D-33F415199F3B}" destId="{94C27D97-EA5B-41DB-8510-1F24885B98FD}" srcOrd="1" destOrd="0" presId="urn:microsoft.com/office/officeart/2005/8/layout/list1"/>
    <dgm:cxn modelId="{6FD250F3-A2FA-4099-A23C-040A1F870F32}" type="presOf" srcId="{E1B39CE8-816E-4B42-ADC8-A34ECE176549}" destId="{F9E15990-01A7-4561-8BB8-BB77C6C8BAD4}" srcOrd="0" destOrd="0" presId="urn:microsoft.com/office/officeart/2005/8/layout/list1"/>
    <dgm:cxn modelId="{385D0FF5-7405-4E9D-B395-1C0E9530B06F}" type="presOf" srcId="{1821DAC9-38C4-46E3-8746-4C13EB8731BA}" destId="{3EDF14C8-12FC-4D4B-A261-792840FE3B13}" srcOrd="0" destOrd="1" presId="urn:microsoft.com/office/officeart/2005/8/layout/list1"/>
    <dgm:cxn modelId="{704896F8-7050-42B2-BC11-3F30BE9A73A6}" srcId="{270FAC73-DCEB-45C5-9EA7-B68C2E3182CD}" destId="{1821DAC9-38C4-46E3-8746-4C13EB8731BA}" srcOrd="1" destOrd="0" parTransId="{D95C83C2-4223-47DC-9448-25CC54D8268E}" sibTransId="{CCF38B7D-74DB-4CB2-9773-92EB29724E26}"/>
    <dgm:cxn modelId="{B73694FC-4111-4FB0-914B-CDF8A760F2A9}" srcId="{3F887F1E-5724-41ED-91C6-C1C4CD916103}" destId="{A43C1E1D-D2FA-4167-AF09-D00F51220914}" srcOrd="0" destOrd="0" parTransId="{6168AC6E-9935-4AEF-AE44-E48D06C2EF80}" sibTransId="{F878FC93-F230-45DF-98B2-F9B17199580D}"/>
    <dgm:cxn modelId="{761297FC-B3F2-4C89-92C3-5349E16C1DBA}" srcId="{EB45DA0B-2A94-4865-8699-6783B964DFD0}" destId="{70DE71F7-531E-4447-8473-64CF66B004E2}" srcOrd="0" destOrd="0" parTransId="{2A2685BF-548C-4BF1-A060-5D24CD5751C0}" sibTransId="{13328BAA-1220-47D4-B5F9-3125653A974C}"/>
    <dgm:cxn modelId="{5D2232FF-3511-4C48-95D3-436D4F30E6E3}" srcId="{E1B39CE8-816E-4B42-ADC8-A34ECE176549}" destId="{EB45DA0B-2A94-4865-8699-6783B964DFD0}" srcOrd="1" destOrd="0" parTransId="{FE21C331-0591-4F73-B9A4-0BEB75509F12}" sibTransId="{94206BB5-9CF3-469D-9BB3-D30A635204DC}"/>
    <dgm:cxn modelId="{DEE2FCB2-4EC3-4FEB-8C5D-736837AEA45B}" type="presParOf" srcId="{F9E15990-01A7-4561-8BB8-BB77C6C8BAD4}" destId="{0DA38503-5B70-4673-B791-3E8C8E0C629B}" srcOrd="0" destOrd="0" presId="urn:microsoft.com/office/officeart/2005/8/layout/list1"/>
    <dgm:cxn modelId="{CE6A43CE-0AFE-4965-99AA-4B8FECE00B07}" type="presParOf" srcId="{0DA38503-5B70-4673-B791-3E8C8E0C629B}" destId="{913FD7FF-8D6B-471E-BB0F-B42AAC17853A}" srcOrd="0" destOrd="0" presId="urn:microsoft.com/office/officeart/2005/8/layout/list1"/>
    <dgm:cxn modelId="{DE30081E-2162-4E77-A2C7-94563ED9BBE7}" type="presParOf" srcId="{0DA38503-5B70-4673-B791-3E8C8E0C629B}" destId="{63074B46-20C1-43E0-B391-CD57D89F8977}" srcOrd="1" destOrd="0" presId="urn:microsoft.com/office/officeart/2005/8/layout/list1"/>
    <dgm:cxn modelId="{F80542AE-0512-4769-8F53-94997492EED0}" type="presParOf" srcId="{F9E15990-01A7-4561-8BB8-BB77C6C8BAD4}" destId="{03F3B362-8E3A-4A63-A6D3-43F8B29E34D5}" srcOrd="1" destOrd="0" presId="urn:microsoft.com/office/officeart/2005/8/layout/list1"/>
    <dgm:cxn modelId="{80CC2BD7-618F-44A6-9017-8CAB8DCA089A}" type="presParOf" srcId="{F9E15990-01A7-4561-8BB8-BB77C6C8BAD4}" destId="{5A96270A-DD7B-4A64-BF27-5D2134E3613A}" srcOrd="2" destOrd="0" presId="urn:microsoft.com/office/officeart/2005/8/layout/list1"/>
    <dgm:cxn modelId="{7C722B45-CB72-49D1-B672-F50A9DAE879C}" type="presParOf" srcId="{F9E15990-01A7-4561-8BB8-BB77C6C8BAD4}" destId="{13C15E35-ADB0-40C0-8E78-9857EFC86F78}" srcOrd="3" destOrd="0" presId="urn:microsoft.com/office/officeart/2005/8/layout/list1"/>
    <dgm:cxn modelId="{82A75B45-515D-44A4-AE1D-9FF2576B08CE}" type="presParOf" srcId="{F9E15990-01A7-4561-8BB8-BB77C6C8BAD4}" destId="{5775774D-07E3-4B85-A32E-CC8BFB06BC38}" srcOrd="4" destOrd="0" presId="urn:microsoft.com/office/officeart/2005/8/layout/list1"/>
    <dgm:cxn modelId="{5B2F70D3-7642-411C-A860-017EBBAF04DD}" type="presParOf" srcId="{5775774D-07E3-4B85-A32E-CC8BFB06BC38}" destId="{2152922D-172E-4843-8475-E816FBC155BF}" srcOrd="0" destOrd="0" presId="urn:microsoft.com/office/officeart/2005/8/layout/list1"/>
    <dgm:cxn modelId="{459CB9BC-4387-435C-AEC1-64AD4DBCC688}" type="presParOf" srcId="{5775774D-07E3-4B85-A32E-CC8BFB06BC38}" destId="{835AA3ED-16C8-4D92-A2AF-293F18C3902D}" srcOrd="1" destOrd="0" presId="urn:microsoft.com/office/officeart/2005/8/layout/list1"/>
    <dgm:cxn modelId="{588A2EC4-422A-4F4E-B4C7-245C4FE6FBB8}" type="presParOf" srcId="{F9E15990-01A7-4561-8BB8-BB77C6C8BAD4}" destId="{3EC0905C-E1C5-4FAB-ADBD-E34F731AB324}" srcOrd="5" destOrd="0" presId="urn:microsoft.com/office/officeart/2005/8/layout/list1"/>
    <dgm:cxn modelId="{FBF59D41-3EE0-45D9-98B4-EFD58CCB7BFC}" type="presParOf" srcId="{F9E15990-01A7-4561-8BB8-BB77C6C8BAD4}" destId="{8D52615B-6FBC-42B3-A878-17C6820322FC}" srcOrd="6" destOrd="0" presId="urn:microsoft.com/office/officeart/2005/8/layout/list1"/>
    <dgm:cxn modelId="{227F6A19-6F58-480B-9F2E-AA0C36FA1F73}" type="presParOf" srcId="{F9E15990-01A7-4561-8BB8-BB77C6C8BAD4}" destId="{C0287950-CB56-4EF2-A32E-5CD8627DAA11}" srcOrd="7" destOrd="0" presId="urn:microsoft.com/office/officeart/2005/8/layout/list1"/>
    <dgm:cxn modelId="{59E9A33F-CC4D-420B-A027-11BB03D88CA0}" type="presParOf" srcId="{F9E15990-01A7-4561-8BB8-BB77C6C8BAD4}" destId="{5850D5D2-18BD-4581-A190-57706EB21E14}" srcOrd="8" destOrd="0" presId="urn:microsoft.com/office/officeart/2005/8/layout/list1"/>
    <dgm:cxn modelId="{99E044DA-0D0D-40A8-9BDA-394378E33C3B}" type="presParOf" srcId="{5850D5D2-18BD-4581-A190-57706EB21E14}" destId="{DF83D765-700D-48DA-8C87-2BB187ECE0F1}" srcOrd="0" destOrd="0" presId="urn:microsoft.com/office/officeart/2005/8/layout/list1"/>
    <dgm:cxn modelId="{F1E8E01C-F576-4803-99AD-03B94070FEF4}" type="presParOf" srcId="{5850D5D2-18BD-4581-A190-57706EB21E14}" destId="{3A82921F-B297-4259-9AE5-A9D978AE2BCB}" srcOrd="1" destOrd="0" presId="urn:microsoft.com/office/officeart/2005/8/layout/list1"/>
    <dgm:cxn modelId="{24F94F58-180C-4207-A371-9C9C616299CD}" type="presParOf" srcId="{F9E15990-01A7-4561-8BB8-BB77C6C8BAD4}" destId="{E58981AC-9AA2-495A-BE38-B70810AE6DDA}" srcOrd="9" destOrd="0" presId="urn:microsoft.com/office/officeart/2005/8/layout/list1"/>
    <dgm:cxn modelId="{B97AEB84-C30F-40B9-8713-0106B08C00F8}" type="presParOf" srcId="{F9E15990-01A7-4561-8BB8-BB77C6C8BAD4}" destId="{5416B772-CAC3-4760-A1A7-9EDE64A28F84}" srcOrd="10" destOrd="0" presId="urn:microsoft.com/office/officeart/2005/8/layout/list1"/>
    <dgm:cxn modelId="{2387DDAB-D15B-417E-BCBB-72DD4A8AA62C}" type="presParOf" srcId="{F9E15990-01A7-4561-8BB8-BB77C6C8BAD4}" destId="{DCE1CC3B-5F43-4805-9B74-92B4BED00081}" srcOrd="11" destOrd="0" presId="urn:microsoft.com/office/officeart/2005/8/layout/list1"/>
    <dgm:cxn modelId="{93DEC9C0-276E-4E3C-BB4F-27B681894EA6}" type="presParOf" srcId="{F9E15990-01A7-4561-8BB8-BB77C6C8BAD4}" destId="{2006848F-7AC8-44A1-8364-3F295CE3DCCA}" srcOrd="12" destOrd="0" presId="urn:microsoft.com/office/officeart/2005/8/layout/list1"/>
    <dgm:cxn modelId="{36A53B49-56B4-4C5C-9271-8CB67D7E6F62}" type="presParOf" srcId="{2006848F-7AC8-44A1-8364-3F295CE3DCCA}" destId="{2AAEFE23-0E46-47F4-A3D5-0FD655639CAF}" srcOrd="0" destOrd="0" presId="urn:microsoft.com/office/officeart/2005/8/layout/list1"/>
    <dgm:cxn modelId="{5FD30885-D4D2-43EA-BFA7-7010ADE5EE38}" type="presParOf" srcId="{2006848F-7AC8-44A1-8364-3F295CE3DCCA}" destId="{A03734D2-1186-4A2D-98D5-720421AFCC28}" srcOrd="1" destOrd="0" presId="urn:microsoft.com/office/officeart/2005/8/layout/list1"/>
    <dgm:cxn modelId="{2D7FD4D2-7A9C-40F2-9CC3-1C6B83FC4978}" type="presParOf" srcId="{F9E15990-01A7-4561-8BB8-BB77C6C8BAD4}" destId="{2877F9EE-4DD4-4308-8526-5B305E141640}" srcOrd="13" destOrd="0" presId="urn:microsoft.com/office/officeart/2005/8/layout/list1"/>
    <dgm:cxn modelId="{4B85FB07-0E64-40D1-8AB6-78AD6D82D26C}" type="presParOf" srcId="{F9E15990-01A7-4561-8BB8-BB77C6C8BAD4}" destId="{34E40478-5F88-4E75-93B5-071BBC0C85E2}" srcOrd="14" destOrd="0" presId="urn:microsoft.com/office/officeart/2005/8/layout/list1"/>
    <dgm:cxn modelId="{AE105E53-AF7C-4D8A-98FA-35FE685E2160}" type="presParOf" srcId="{F9E15990-01A7-4561-8BB8-BB77C6C8BAD4}" destId="{8BD2C0AD-FAF5-43DB-8E9E-4D006BE5A200}" srcOrd="15" destOrd="0" presId="urn:microsoft.com/office/officeart/2005/8/layout/list1"/>
    <dgm:cxn modelId="{7007C34C-F0C8-4A45-B5AD-14A1D4943E58}" type="presParOf" srcId="{F9E15990-01A7-4561-8BB8-BB77C6C8BAD4}" destId="{85DB0DF7-E267-4AAC-8546-D678C7B16F64}" srcOrd="16" destOrd="0" presId="urn:microsoft.com/office/officeart/2005/8/layout/list1"/>
    <dgm:cxn modelId="{2E3E50B1-905E-4F7A-AFA6-C5DAB2DEA073}" type="presParOf" srcId="{85DB0DF7-E267-4AAC-8546-D678C7B16F64}" destId="{D921AB30-42EF-49C2-88EE-812574C89055}" srcOrd="0" destOrd="0" presId="urn:microsoft.com/office/officeart/2005/8/layout/list1"/>
    <dgm:cxn modelId="{34F4F705-2760-4BA8-AB04-36FBDFE6E9C0}" type="presParOf" srcId="{85DB0DF7-E267-4AAC-8546-D678C7B16F64}" destId="{94C27D97-EA5B-41DB-8510-1F24885B98FD}" srcOrd="1" destOrd="0" presId="urn:microsoft.com/office/officeart/2005/8/layout/list1"/>
    <dgm:cxn modelId="{C6D17775-0769-4BC1-AFCA-24D3B4438D9D}" type="presParOf" srcId="{F9E15990-01A7-4561-8BB8-BB77C6C8BAD4}" destId="{17674028-C594-4FC8-A376-CCCDA3CB77D8}" srcOrd="17" destOrd="0" presId="urn:microsoft.com/office/officeart/2005/8/layout/list1"/>
    <dgm:cxn modelId="{A5957F7A-C646-4D7A-B746-8CB4BD8CCF2A}" type="presParOf" srcId="{F9E15990-01A7-4561-8BB8-BB77C6C8BAD4}" destId="{B4A97301-DF2A-428F-9761-956343321B8D}" srcOrd="18" destOrd="0" presId="urn:microsoft.com/office/officeart/2005/8/layout/list1"/>
    <dgm:cxn modelId="{5A32E94A-7CD4-4CDC-B468-709C7FE5FA34}" type="presParOf" srcId="{F9E15990-01A7-4561-8BB8-BB77C6C8BAD4}" destId="{D5BDA1F1-721D-46E1-B65D-864E151F93DF}" srcOrd="19" destOrd="0" presId="urn:microsoft.com/office/officeart/2005/8/layout/list1"/>
    <dgm:cxn modelId="{E8A6C1ED-6357-491B-837C-E954F676675E}" type="presParOf" srcId="{F9E15990-01A7-4561-8BB8-BB77C6C8BAD4}" destId="{F30D936F-E069-4EE0-99DE-908CAC7DD343}" srcOrd="20" destOrd="0" presId="urn:microsoft.com/office/officeart/2005/8/layout/list1"/>
    <dgm:cxn modelId="{7FD9B0BA-45CD-46D4-8FC6-2599D94A6A02}" type="presParOf" srcId="{F30D936F-E069-4EE0-99DE-908CAC7DD343}" destId="{5695AF43-F79C-4B30-A3E7-409B22A83EEE}" srcOrd="0" destOrd="0" presId="urn:microsoft.com/office/officeart/2005/8/layout/list1"/>
    <dgm:cxn modelId="{6DC9A176-3685-4997-927A-16C41722AD58}" type="presParOf" srcId="{F30D936F-E069-4EE0-99DE-908CAC7DD343}" destId="{748EC8DE-ABEF-4DB2-858C-29305A2D57B1}" srcOrd="1" destOrd="0" presId="urn:microsoft.com/office/officeart/2005/8/layout/list1"/>
    <dgm:cxn modelId="{EB8A2AE8-974C-4F3D-B794-46DB6A262DB5}" type="presParOf" srcId="{F9E15990-01A7-4561-8BB8-BB77C6C8BAD4}" destId="{E4808BC6-5E58-4255-8B86-B5A59B5B7AAD}" srcOrd="21" destOrd="0" presId="urn:microsoft.com/office/officeart/2005/8/layout/list1"/>
    <dgm:cxn modelId="{55C87F58-906E-4D91-BD58-5B0577954CBD}" type="presParOf" srcId="{F9E15990-01A7-4561-8BB8-BB77C6C8BAD4}" destId="{3EDF14C8-12FC-4D4B-A261-792840FE3B13}"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00EB64-3A60-4FD9-A452-A757EDEDE475}"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F90D3585-AD82-4F8D-A88E-A47425B186F9}">
      <dgm:prSet custT="1"/>
      <dgm:spPr/>
      <dgm:t>
        <a:bodyPr/>
        <a:lstStyle/>
        <a:p>
          <a:r>
            <a:rPr lang="en-US" sz="800" b="1" i="0" baseline="0"/>
            <a:t>Data Setup</a:t>
          </a:r>
          <a:r>
            <a:rPr lang="en-US" sz="800" b="0" i="0" baseline="0"/>
            <a:t>:</a:t>
          </a:r>
          <a:endParaRPr lang="en-US" sz="800"/>
        </a:p>
      </dgm:t>
    </dgm:pt>
    <dgm:pt modelId="{277B3FCD-00C4-43E3-BAF9-88A35238AD1E}" type="parTrans" cxnId="{70963F10-50E8-49C2-B4D2-4509D3DF9EE9}">
      <dgm:prSet/>
      <dgm:spPr/>
      <dgm:t>
        <a:bodyPr/>
        <a:lstStyle/>
        <a:p>
          <a:endParaRPr lang="en-US"/>
        </a:p>
      </dgm:t>
    </dgm:pt>
    <dgm:pt modelId="{A45182C2-E8E5-43A7-9F8C-5CA662019EA8}" type="sibTrans" cxnId="{70963F10-50E8-49C2-B4D2-4509D3DF9EE9}">
      <dgm:prSet/>
      <dgm:spPr/>
      <dgm:t>
        <a:bodyPr/>
        <a:lstStyle/>
        <a:p>
          <a:endParaRPr lang="en-US"/>
        </a:p>
      </dgm:t>
    </dgm:pt>
    <dgm:pt modelId="{DB0155E7-EDED-42B4-98B7-1D34052CE044}">
      <dgm:prSet custT="1"/>
      <dgm:spPr/>
      <dgm:t>
        <a:bodyPr/>
        <a:lstStyle/>
        <a:p>
          <a:r>
            <a:rPr lang="en-US" sz="800" b="1" i="0" baseline="0"/>
            <a:t>categories</a:t>
          </a:r>
          <a:r>
            <a:rPr lang="en-US" sz="800" b="0" i="0" baseline="0"/>
            <a:t> is a list containing the categories - 'Stop Signs' and 'U-turn Signs'.</a:t>
          </a:r>
          <a:endParaRPr lang="en-US" sz="800"/>
        </a:p>
      </dgm:t>
    </dgm:pt>
    <dgm:pt modelId="{22219F9A-62E8-4B2E-B200-6EB9E8CCEEAB}" type="parTrans" cxnId="{CC179730-B4C9-4545-8198-E2262EBEF3F1}">
      <dgm:prSet/>
      <dgm:spPr/>
      <dgm:t>
        <a:bodyPr/>
        <a:lstStyle/>
        <a:p>
          <a:endParaRPr lang="en-US"/>
        </a:p>
      </dgm:t>
    </dgm:pt>
    <dgm:pt modelId="{7828FD38-5F2D-4050-B601-9902C0D6A3E0}" type="sibTrans" cxnId="{CC179730-B4C9-4545-8198-E2262EBEF3F1}">
      <dgm:prSet/>
      <dgm:spPr/>
      <dgm:t>
        <a:bodyPr/>
        <a:lstStyle/>
        <a:p>
          <a:endParaRPr lang="en-US"/>
        </a:p>
      </dgm:t>
    </dgm:pt>
    <dgm:pt modelId="{13116D57-47D1-4184-A3CE-C7ECA09FE4BC}">
      <dgm:prSet custT="1"/>
      <dgm:spPr/>
      <dgm:t>
        <a:bodyPr/>
        <a:lstStyle/>
        <a:p>
          <a:r>
            <a:rPr lang="en-US" sz="800" b="1" i="0" baseline="0"/>
            <a:t>counts</a:t>
          </a:r>
          <a:r>
            <a:rPr lang="en-US" sz="800" b="0" i="0" baseline="0"/>
            <a:t> is a list containing the counts of images in </a:t>
          </a:r>
          <a:r>
            <a:rPr lang="en-US" sz="800" b="1" i="0" baseline="0"/>
            <a:t>resized_stop</a:t>
          </a:r>
          <a:r>
            <a:rPr lang="en-US" sz="800" b="0" i="0" baseline="0"/>
            <a:t> and </a:t>
          </a:r>
          <a:r>
            <a:rPr lang="en-US" sz="800" b="1" i="0" baseline="0"/>
            <a:t>resized_uturn</a:t>
          </a:r>
          <a:r>
            <a:rPr lang="en-US" sz="800" b="0" i="0" baseline="0"/>
            <a:t> lists, respectively.</a:t>
          </a:r>
          <a:endParaRPr lang="en-US" sz="800"/>
        </a:p>
      </dgm:t>
    </dgm:pt>
    <dgm:pt modelId="{1E1FA909-6B6E-46F0-A04D-C5A4B450E41C}" type="parTrans" cxnId="{5F8805E8-E456-449B-9312-F39B2E9641CD}">
      <dgm:prSet/>
      <dgm:spPr/>
      <dgm:t>
        <a:bodyPr/>
        <a:lstStyle/>
        <a:p>
          <a:endParaRPr lang="en-US"/>
        </a:p>
      </dgm:t>
    </dgm:pt>
    <dgm:pt modelId="{5C95F285-3B6E-4D9E-B38A-05E29F64435D}" type="sibTrans" cxnId="{5F8805E8-E456-449B-9312-F39B2E9641CD}">
      <dgm:prSet/>
      <dgm:spPr/>
      <dgm:t>
        <a:bodyPr/>
        <a:lstStyle/>
        <a:p>
          <a:endParaRPr lang="en-US"/>
        </a:p>
      </dgm:t>
    </dgm:pt>
    <dgm:pt modelId="{3B6B846D-7E49-4D08-9DBD-26469BF68804}">
      <dgm:prSet custT="1"/>
      <dgm:spPr/>
      <dgm:t>
        <a:bodyPr/>
        <a:lstStyle/>
        <a:p>
          <a:r>
            <a:rPr lang="en-US" sz="800" b="1" i="0" baseline="0"/>
            <a:t>colors</a:t>
          </a:r>
          <a:r>
            <a:rPr lang="en-US" sz="800" b="0" i="0" baseline="0"/>
            <a:t> is a list defining the colors for each category in the bar plot - 'red' for 'Stop Signs' and 'blue' for 'U-turn Signs'.</a:t>
          </a:r>
          <a:endParaRPr lang="en-US" sz="800"/>
        </a:p>
      </dgm:t>
    </dgm:pt>
    <dgm:pt modelId="{73FDD23B-13ED-449E-8CC6-85E09576141B}" type="parTrans" cxnId="{5ADF771F-7C81-46ED-924B-48B16C25A8F7}">
      <dgm:prSet/>
      <dgm:spPr/>
      <dgm:t>
        <a:bodyPr/>
        <a:lstStyle/>
        <a:p>
          <a:endParaRPr lang="en-US"/>
        </a:p>
      </dgm:t>
    </dgm:pt>
    <dgm:pt modelId="{69739470-34FC-4A23-A2B5-22F3AADFBF8D}" type="sibTrans" cxnId="{5ADF771F-7C81-46ED-924B-48B16C25A8F7}">
      <dgm:prSet/>
      <dgm:spPr/>
      <dgm:t>
        <a:bodyPr/>
        <a:lstStyle/>
        <a:p>
          <a:endParaRPr lang="en-US"/>
        </a:p>
      </dgm:t>
    </dgm:pt>
    <dgm:pt modelId="{2753BD6F-EBE9-439B-A316-10AA587A9349}">
      <dgm:prSet custT="1"/>
      <dgm:spPr/>
      <dgm:t>
        <a:bodyPr/>
        <a:lstStyle/>
        <a:p>
          <a:r>
            <a:rPr lang="en-US" sz="800" b="1" i="0" baseline="0"/>
            <a:t>Creating the Bar Plot</a:t>
          </a:r>
          <a:r>
            <a:rPr lang="en-US" sz="800" b="0" i="0" baseline="0"/>
            <a:t>:</a:t>
          </a:r>
          <a:endParaRPr lang="en-US" sz="800"/>
        </a:p>
      </dgm:t>
    </dgm:pt>
    <dgm:pt modelId="{5D7FE421-F97D-4232-9F01-220E037F20C7}" type="parTrans" cxnId="{C0DAA92B-9DAC-4125-9AA0-BBE1F151131F}">
      <dgm:prSet/>
      <dgm:spPr/>
      <dgm:t>
        <a:bodyPr/>
        <a:lstStyle/>
        <a:p>
          <a:endParaRPr lang="en-US"/>
        </a:p>
      </dgm:t>
    </dgm:pt>
    <dgm:pt modelId="{07C9339C-C0D8-4932-B9CD-29977A1F2DA7}" type="sibTrans" cxnId="{C0DAA92B-9DAC-4125-9AA0-BBE1F151131F}">
      <dgm:prSet/>
      <dgm:spPr/>
      <dgm:t>
        <a:bodyPr/>
        <a:lstStyle/>
        <a:p>
          <a:endParaRPr lang="en-US"/>
        </a:p>
      </dgm:t>
    </dgm:pt>
    <dgm:pt modelId="{13DE1B2D-7508-42B2-8974-FF184948DE80}">
      <dgm:prSet custT="1"/>
      <dgm:spPr/>
      <dgm:t>
        <a:bodyPr/>
        <a:lstStyle/>
        <a:p>
          <a:r>
            <a:rPr lang="en-US" sz="800" b="1" i="0" baseline="0"/>
            <a:t>plt.bar(categories, counts, color=colors)</a:t>
          </a:r>
          <a:r>
            <a:rPr lang="en-US" sz="800" b="0" i="0" baseline="0"/>
            <a:t> generates a bar plot.</a:t>
          </a:r>
          <a:endParaRPr lang="en-US" sz="800"/>
        </a:p>
      </dgm:t>
    </dgm:pt>
    <dgm:pt modelId="{E9BFC551-F3AB-45AA-A6E5-2297FA6EB42B}" type="parTrans" cxnId="{33BCE1CF-7911-4E97-8CF5-50E3A316F78B}">
      <dgm:prSet/>
      <dgm:spPr/>
      <dgm:t>
        <a:bodyPr/>
        <a:lstStyle/>
        <a:p>
          <a:endParaRPr lang="en-US"/>
        </a:p>
      </dgm:t>
    </dgm:pt>
    <dgm:pt modelId="{7513A80A-4538-441E-BF2F-A48F58E1657D}" type="sibTrans" cxnId="{33BCE1CF-7911-4E97-8CF5-50E3A316F78B}">
      <dgm:prSet/>
      <dgm:spPr/>
      <dgm:t>
        <a:bodyPr/>
        <a:lstStyle/>
        <a:p>
          <a:endParaRPr lang="en-US"/>
        </a:p>
      </dgm:t>
    </dgm:pt>
    <dgm:pt modelId="{8C518021-F436-461F-80E1-4E32458F8443}">
      <dgm:prSet custT="1"/>
      <dgm:spPr/>
      <dgm:t>
        <a:bodyPr/>
        <a:lstStyle/>
        <a:p>
          <a:r>
            <a:rPr lang="en-US" sz="800" b="1" i="0" baseline="0"/>
            <a:t>categories</a:t>
          </a:r>
          <a:r>
            <a:rPr lang="en-US" sz="800" b="0" i="0" baseline="0"/>
            <a:t> are placed on the x-axis (the categories of signs).</a:t>
          </a:r>
          <a:endParaRPr lang="en-US" sz="800"/>
        </a:p>
      </dgm:t>
    </dgm:pt>
    <dgm:pt modelId="{A65F1A61-1B22-4B2A-84DF-983EDC240157}" type="parTrans" cxnId="{E20FFB1F-892F-4029-ADB9-95EA4C6E71C0}">
      <dgm:prSet/>
      <dgm:spPr/>
      <dgm:t>
        <a:bodyPr/>
        <a:lstStyle/>
        <a:p>
          <a:endParaRPr lang="en-US"/>
        </a:p>
      </dgm:t>
    </dgm:pt>
    <dgm:pt modelId="{AB0D1A3F-F20C-46C5-BACA-9E7263BA8A28}" type="sibTrans" cxnId="{E20FFB1F-892F-4029-ADB9-95EA4C6E71C0}">
      <dgm:prSet/>
      <dgm:spPr/>
      <dgm:t>
        <a:bodyPr/>
        <a:lstStyle/>
        <a:p>
          <a:endParaRPr lang="en-US"/>
        </a:p>
      </dgm:t>
    </dgm:pt>
    <dgm:pt modelId="{3C33F020-4C07-42E6-9D4B-BBB5ECD466C5}">
      <dgm:prSet custT="1"/>
      <dgm:spPr/>
      <dgm:t>
        <a:bodyPr/>
        <a:lstStyle/>
        <a:p>
          <a:r>
            <a:rPr lang="en-US" sz="800" b="1" i="0" baseline="0"/>
            <a:t>counts</a:t>
          </a:r>
          <a:r>
            <a:rPr lang="en-US" sz="800" b="0" i="0" baseline="0"/>
            <a:t> are the respective counts of images for each category, displayed as the height of the bars.</a:t>
          </a:r>
          <a:endParaRPr lang="en-US" sz="800"/>
        </a:p>
      </dgm:t>
    </dgm:pt>
    <dgm:pt modelId="{F0737DA9-7546-461E-8C69-46B4692A0DCB}" type="parTrans" cxnId="{B28D19EE-77CF-470D-BC29-CCE76B9E4B60}">
      <dgm:prSet/>
      <dgm:spPr/>
      <dgm:t>
        <a:bodyPr/>
        <a:lstStyle/>
        <a:p>
          <a:endParaRPr lang="en-US"/>
        </a:p>
      </dgm:t>
    </dgm:pt>
    <dgm:pt modelId="{D9E3AEF9-9604-4C81-B043-67BD84707337}" type="sibTrans" cxnId="{B28D19EE-77CF-470D-BC29-CCE76B9E4B60}">
      <dgm:prSet/>
      <dgm:spPr/>
      <dgm:t>
        <a:bodyPr/>
        <a:lstStyle/>
        <a:p>
          <a:endParaRPr lang="en-US"/>
        </a:p>
      </dgm:t>
    </dgm:pt>
    <dgm:pt modelId="{BD3F8A99-4E5F-49AD-99CE-A373F0EE8BD3}">
      <dgm:prSet custT="1"/>
      <dgm:spPr/>
      <dgm:t>
        <a:bodyPr/>
        <a:lstStyle/>
        <a:p>
          <a:r>
            <a:rPr lang="en-US" sz="800" b="1" i="0" baseline="0"/>
            <a:t>colors</a:t>
          </a:r>
          <a:r>
            <a:rPr lang="en-US" sz="800" b="0" i="0" baseline="0"/>
            <a:t> are assigned to each category for visual differentiation.</a:t>
          </a:r>
          <a:endParaRPr lang="en-US" sz="800"/>
        </a:p>
      </dgm:t>
    </dgm:pt>
    <dgm:pt modelId="{D64EA118-D3F8-4CD3-9A27-AD5DCF97EF87}" type="parTrans" cxnId="{FFCAC17B-CDF4-40D5-AAF8-B197B281B950}">
      <dgm:prSet/>
      <dgm:spPr/>
      <dgm:t>
        <a:bodyPr/>
        <a:lstStyle/>
        <a:p>
          <a:endParaRPr lang="en-US"/>
        </a:p>
      </dgm:t>
    </dgm:pt>
    <dgm:pt modelId="{8F8901BF-2B85-483F-86B1-B168D8EBB64B}" type="sibTrans" cxnId="{FFCAC17B-CDF4-40D5-AAF8-B197B281B950}">
      <dgm:prSet/>
      <dgm:spPr/>
      <dgm:t>
        <a:bodyPr/>
        <a:lstStyle/>
        <a:p>
          <a:endParaRPr lang="en-US"/>
        </a:p>
      </dgm:t>
    </dgm:pt>
    <dgm:pt modelId="{31F86E08-EFE0-42D6-B13E-C7CA8D22847E}">
      <dgm:prSet custT="1"/>
      <dgm:spPr/>
      <dgm:t>
        <a:bodyPr/>
        <a:lstStyle/>
        <a:p>
          <a:r>
            <a:rPr lang="en-US" sz="800" b="1" i="0" baseline="0"/>
            <a:t>Labels and Title</a:t>
          </a:r>
          <a:r>
            <a:rPr lang="en-US" sz="800" b="0" i="0" baseline="0"/>
            <a:t>:</a:t>
          </a:r>
          <a:endParaRPr lang="en-US" sz="800"/>
        </a:p>
      </dgm:t>
    </dgm:pt>
    <dgm:pt modelId="{C95428D9-82EB-4947-A2CB-D9C6B0A255B7}" type="parTrans" cxnId="{5194B08D-8D53-4498-A6D9-C142B71B30F4}">
      <dgm:prSet/>
      <dgm:spPr/>
      <dgm:t>
        <a:bodyPr/>
        <a:lstStyle/>
        <a:p>
          <a:endParaRPr lang="en-US"/>
        </a:p>
      </dgm:t>
    </dgm:pt>
    <dgm:pt modelId="{62197CB6-07D3-49AA-8FE0-645B3ED4FA8C}" type="sibTrans" cxnId="{5194B08D-8D53-4498-A6D9-C142B71B30F4}">
      <dgm:prSet/>
      <dgm:spPr/>
      <dgm:t>
        <a:bodyPr/>
        <a:lstStyle/>
        <a:p>
          <a:endParaRPr lang="en-US"/>
        </a:p>
      </dgm:t>
    </dgm:pt>
    <dgm:pt modelId="{3891F1A8-DA9B-463E-B9A8-6313D3AA78B6}">
      <dgm:prSet custT="1"/>
      <dgm:spPr/>
      <dgm:t>
        <a:bodyPr/>
        <a:lstStyle/>
        <a:p>
          <a:r>
            <a:rPr lang="en-US" sz="800" b="1" i="0" baseline="0"/>
            <a:t>plt.xlabel('Categories')</a:t>
          </a:r>
          <a:r>
            <a:rPr lang="en-US" sz="800" b="0" i="0" baseline="0"/>
            <a:t> sets the label for the x-axis as 'Categories'.</a:t>
          </a:r>
          <a:endParaRPr lang="en-US" sz="800"/>
        </a:p>
      </dgm:t>
    </dgm:pt>
    <dgm:pt modelId="{3ECD097E-28AF-4C5D-B30B-BB090AB98502}" type="parTrans" cxnId="{29BC75A0-81C4-4148-8F13-5C7FCF134CD7}">
      <dgm:prSet/>
      <dgm:spPr/>
      <dgm:t>
        <a:bodyPr/>
        <a:lstStyle/>
        <a:p>
          <a:endParaRPr lang="en-US"/>
        </a:p>
      </dgm:t>
    </dgm:pt>
    <dgm:pt modelId="{C55A15AF-7B09-48FA-963D-4D8509C309F3}" type="sibTrans" cxnId="{29BC75A0-81C4-4148-8F13-5C7FCF134CD7}">
      <dgm:prSet/>
      <dgm:spPr/>
      <dgm:t>
        <a:bodyPr/>
        <a:lstStyle/>
        <a:p>
          <a:endParaRPr lang="en-US"/>
        </a:p>
      </dgm:t>
    </dgm:pt>
    <dgm:pt modelId="{E9F983D0-59D5-4588-8CEB-666027EDC289}">
      <dgm:prSet custT="1"/>
      <dgm:spPr/>
      <dgm:t>
        <a:bodyPr/>
        <a:lstStyle/>
        <a:p>
          <a:r>
            <a:rPr lang="en-US" sz="800" b="1" i="0" baseline="0" dirty="0" err="1"/>
            <a:t>plt.ylabel</a:t>
          </a:r>
          <a:r>
            <a:rPr lang="en-US" sz="800" b="1" i="0" baseline="0" dirty="0"/>
            <a:t>('Count')</a:t>
          </a:r>
          <a:r>
            <a:rPr lang="en-US" sz="800" b="0" i="0" baseline="0" dirty="0"/>
            <a:t> sets the label for the y-axis as 'Count'.</a:t>
          </a:r>
          <a:endParaRPr lang="en-US" sz="800" dirty="0"/>
        </a:p>
      </dgm:t>
    </dgm:pt>
    <dgm:pt modelId="{33299917-EBDE-47BC-B7AF-58C5935B9AB0}" type="parTrans" cxnId="{BDD22091-818E-4A6A-9890-DA3F9B437E2F}">
      <dgm:prSet/>
      <dgm:spPr/>
      <dgm:t>
        <a:bodyPr/>
        <a:lstStyle/>
        <a:p>
          <a:endParaRPr lang="en-US"/>
        </a:p>
      </dgm:t>
    </dgm:pt>
    <dgm:pt modelId="{44320CEA-C7E0-433E-9A18-12806B4A9698}" type="sibTrans" cxnId="{BDD22091-818E-4A6A-9890-DA3F9B437E2F}">
      <dgm:prSet/>
      <dgm:spPr/>
      <dgm:t>
        <a:bodyPr/>
        <a:lstStyle/>
        <a:p>
          <a:endParaRPr lang="en-US"/>
        </a:p>
      </dgm:t>
    </dgm:pt>
    <dgm:pt modelId="{E97D78BF-5B82-429B-B29B-9125D907E747}">
      <dgm:prSet custT="1"/>
      <dgm:spPr/>
      <dgm:t>
        <a:bodyPr/>
        <a:lstStyle/>
        <a:p>
          <a:r>
            <a:rPr lang="en-US" sz="800" b="1" i="0" baseline="0" dirty="0" err="1"/>
            <a:t>plt.title</a:t>
          </a:r>
          <a:r>
            <a:rPr lang="en-US" sz="800" b="1" i="0" baseline="0" dirty="0"/>
            <a:t>('Target Distribution')</a:t>
          </a:r>
          <a:r>
            <a:rPr lang="en-US" sz="800" b="0" i="0" baseline="0" dirty="0"/>
            <a:t> sets the title of the plot as 'Target Distribution'.</a:t>
          </a:r>
          <a:endParaRPr lang="en-US" sz="800" dirty="0"/>
        </a:p>
      </dgm:t>
    </dgm:pt>
    <dgm:pt modelId="{5F3A52B8-FEBC-4855-A9ED-E87197D9E292}" type="parTrans" cxnId="{62229AEA-24AA-4103-B583-B21D45671542}">
      <dgm:prSet/>
      <dgm:spPr/>
      <dgm:t>
        <a:bodyPr/>
        <a:lstStyle/>
        <a:p>
          <a:endParaRPr lang="en-US"/>
        </a:p>
      </dgm:t>
    </dgm:pt>
    <dgm:pt modelId="{F9A5CA38-E7FE-4B24-BC9C-858A6B4F1FDE}" type="sibTrans" cxnId="{62229AEA-24AA-4103-B583-B21D45671542}">
      <dgm:prSet/>
      <dgm:spPr/>
      <dgm:t>
        <a:bodyPr/>
        <a:lstStyle/>
        <a:p>
          <a:endParaRPr lang="en-US"/>
        </a:p>
      </dgm:t>
    </dgm:pt>
    <dgm:pt modelId="{C29DBC5C-3F32-4256-85AB-E70D9C8D6854}">
      <dgm:prSet custT="1"/>
      <dgm:spPr/>
      <dgm:t>
        <a:bodyPr/>
        <a:lstStyle/>
        <a:p>
          <a:r>
            <a:rPr lang="en-US" sz="800" b="1" i="0" baseline="0"/>
            <a:t>Displaying the Plot</a:t>
          </a:r>
          <a:r>
            <a:rPr lang="en-US" sz="800" b="0" i="0" baseline="0"/>
            <a:t>:</a:t>
          </a:r>
          <a:endParaRPr lang="en-US" sz="800"/>
        </a:p>
      </dgm:t>
    </dgm:pt>
    <dgm:pt modelId="{A61F22DA-D7A5-4C86-BAEA-62F79D8805E0}" type="parTrans" cxnId="{7F4F262B-5CA4-4E66-8A1B-E7D71C23C065}">
      <dgm:prSet/>
      <dgm:spPr/>
      <dgm:t>
        <a:bodyPr/>
        <a:lstStyle/>
        <a:p>
          <a:endParaRPr lang="en-US"/>
        </a:p>
      </dgm:t>
    </dgm:pt>
    <dgm:pt modelId="{00058EC9-4674-4FB3-8FA8-C2BDA0E294CB}" type="sibTrans" cxnId="{7F4F262B-5CA4-4E66-8A1B-E7D71C23C065}">
      <dgm:prSet/>
      <dgm:spPr/>
      <dgm:t>
        <a:bodyPr/>
        <a:lstStyle/>
        <a:p>
          <a:endParaRPr lang="en-US"/>
        </a:p>
      </dgm:t>
    </dgm:pt>
    <dgm:pt modelId="{43DBF813-5C63-4B47-B05D-1362BC918AD3}">
      <dgm:prSet custT="1"/>
      <dgm:spPr/>
      <dgm:t>
        <a:bodyPr/>
        <a:lstStyle/>
        <a:p>
          <a:r>
            <a:rPr lang="en-US" sz="800" b="1" i="0" baseline="0"/>
            <a:t>plt.show()</a:t>
          </a:r>
          <a:r>
            <a:rPr lang="en-US" sz="800" b="0" i="0" baseline="0"/>
            <a:t> displays the bar plot with the specified categories, counts, colors, and labels.</a:t>
          </a:r>
          <a:endParaRPr lang="en-US" sz="800"/>
        </a:p>
      </dgm:t>
    </dgm:pt>
    <dgm:pt modelId="{45BE58C6-421D-4FA3-B4F2-6BF94F9E09B1}" type="parTrans" cxnId="{21B18B86-7F4A-4746-A0D4-C2E8D02D9F80}">
      <dgm:prSet/>
      <dgm:spPr/>
      <dgm:t>
        <a:bodyPr/>
        <a:lstStyle/>
        <a:p>
          <a:endParaRPr lang="en-US"/>
        </a:p>
      </dgm:t>
    </dgm:pt>
    <dgm:pt modelId="{DAC27CC1-CDB0-4AAC-A7FA-CC28603E9F0D}" type="sibTrans" cxnId="{21B18B86-7F4A-4746-A0D4-C2E8D02D9F80}">
      <dgm:prSet/>
      <dgm:spPr/>
      <dgm:t>
        <a:bodyPr/>
        <a:lstStyle/>
        <a:p>
          <a:endParaRPr lang="en-US"/>
        </a:p>
      </dgm:t>
    </dgm:pt>
    <dgm:pt modelId="{0A2F5D6E-199A-4C83-97CE-9D901B1C3C23}" type="pres">
      <dgm:prSet presAssocID="{9200EB64-3A60-4FD9-A452-A757EDEDE475}" presName="linear" presStyleCnt="0">
        <dgm:presLayoutVars>
          <dgm:dir/>
          <dgm:animLvl val="lvl"/>
          <dgm:resizeHandles val="exact"/>
        </dgm:presLayoutVars>
      </dgm:prSet>
      <dgm:spPr/>
    </dgm:pt>
    <dgm:pt modelId="{0FC55317-B0FF-4272-AA4D-BA8BAB5FD480}" type="pres">
      <dgm:prSet presAssocID="{F90D3585-AD82-4F8D-A88E-A47425B186F9}" presName="parentLin" presStyleCnt="0"/>
      <dgm:spPr/>
    </dgm:pt>
    <dgm:pt modelId="{A3DCFCB0-D640-4EA6-AA07-8738912CF940}" type="pres">
      <dgm:prSet presAssocID="{F90D3585-AD82-4F8D-A88E-A47425B186F9}" presName="parentLeftMargin" presStyleLbl="node1" presStyleIdx="0" presStyleCnt="4"/>
      <dgm:spPr/>
    </dgm:pt>
    <dgm:pt modelId="{9D41C2C9-9E92-4128-9790-7E1993250CF0}" type="pres">
      <dgm:prSet presAssocID="{F90D3585-AD82-4F8D-A88E-A47425B186F9}" presName="parentText" presStyleLbl="node1" presStyleIdx="0" presStyleCnt="4">
        <dgm:presLayoutVars>
          <dgm:chMax val="0"/>
          <dgm:bulletEnabled val="1"/>
        </dgm:presLayoutVars>
      </dgm:prSet>
      <dgm:spPr/>
    </dgm:pt>
    <dgm:pt modelId="{E53C0D29-AB88-4FFB-84A6-8885C8F87057}" type="pres">
      <dgm:prSet presAssocID="{F90D3585-AD82-4F8D-A88E-A47425B186F9}" presName="negativeSpace" presStyleCnt="0"/>
      <dgm:spPr/>
    </dgm:pt>
    <dgm:pt modelId="{D82AEBE1-1006-480B-A80D-AC5547DF5D05}" type="pres">
      <dgm:prSet presAssocID="{F90D3585-AD82-4F8D-A88E-A47425B186F9}" presName="childText" presStyleLbl="conFgAcc1" presStyleIdx="0" presStyleCnt="4">
        <dgm:presLayoutVars>
          <dgm:bulletEnabled val="1"/>
        </dgm:presLayoutVars>
      </dgm:prSet>
      <dgm:spPr/>
    </dgm:pt>
    <dgm:pt modelId="{D0EF8F61-866B-45E6-AF8E-56CA630BBFF7}" type="pres">
      <dgm:prSet presAssocID="{A45182C2-E8E5-43A7-9F8C-5CA662019EA8}" presName="spaceBetweenRectangles" presStyleCnt="0"/>
      <dgm:spPr/>
    </dgm:pt>
    <dgm:pt modelId="{BA922352-9575-4544-BECE-6E47A2D38BAF}" type="pres">
      <dgm:prSet presAssocID="{2753BD6F-EBE9-439B-A316-10AA587A9349}" presName="parentLin" presStyleCnt="0"/>
      <dgm:spPr/>
    </dgm:pt>
    <dgm:pt modelId="{4F143500-192C-4330-81A7-68F5DA7079D1}" type="pres">
      <dgm:prSet presAssocID="{2753BD6F-EBE9-439B-A316-10AA587A9349}" presName="parentLeftMargin" presStyleLbl="node1" presStyleIdx="0" presStyleCnt="4"/>
      <dgm:spPr/>
    </dgm:pt>
    <dgm:pt modelId="{5086FF5C-492D-4508-A77A-29A9020CC64F}" type="pres">
      <dgm:prSet presAssocID="{2753BD6F-EBE9-439B-A316-10AA587A9349}" presName="parentText" presStyleLbl="node1" presStyleIdx="1" presStyleCnt="4">
        <dgm:presLayoutVars>
          <dgm:chMax val="0"/>
          <dgm:bulletEnabled val="1"/>
        </dgm:presLayoutVars>
      </dgm:prSet>
      <dgm:spPr/>
    </dgm:pt>
    <dgm:pt modelId="{E75AC0A5-D1FA-4D00-8850-BBDE016EDCE7}" type="pres">
      <dgm:prSet presAssocID="{2753BD6F-EBE9-439B-A316-10AA587A9349}" presName="negativeSpace" presStyleCnt="0"/>
      <dgm:spPr/>
    </dgm:pt>
    <dgm:pt modelId="{22FC2831-A0F5-4969-B28A-0578CBE43A5B}" type="pres">
      <dgm:prSet presAssocID="{2753BD6F-EBE9-439B-A316-10AA587A9349}" presName="childText" presStyleLbl="conFgAcc1" presStyleIdx="1" presStyleCnt="4">
        <dgm:presLayoutVars>
          <dgm:bulletEnabled val="1"/>
        </dgm:presLayoutVars>
      </dgm:prSet>
      <dgm:spPr/>
    </dgm:pt>
    <dgm:pt modelId="{8CD03BA6-2465-4537-B1E7-6522137EAD43}" type="pres">
      <dgm:prSet presAssocID="{07C9339C-C0D8-4932-B9CD-29977A1F2DA7}" presName="spaceBetweenRectangles" presStyleCnt="0"/>
      <dgm:spPr/>
    </dgm:pt>
    <dgm:pt modelId="{47C86819-A5F1-4D9F-80D7-AA3E94F1B03C}" type="pres">
      <dgm:prSet presAssocID="{31F86E08-EFE0-42D6-B13E-C7CA8D22847E}" presName="parentLin" presStyleCnt="0"/>
      <dgm:spPr/>
    </dgm:pt>
    <dgm:pt modelId="{0057694B-7A28-4F22-95EC-0E544C6FE4C3}" type="pres">
      <dgm:prSet presAssocID="{31F86E08-EFE0-42D6-B13E-C7CA8D22847E}" presName="parentLeftMargin" presStyleLbl="node1" presStyleIdx="1" presStyleCnt="4"/>
      <dgm:spPr/>
    </dgm:pt>
    <dgm:pt modelId="{A7DA3FC1-0B9F-4CFC-8F20-1E4AB2425146}" type="pres">
      <dgm:prSet presAssocID="{31F86E08-EFE0-42D6-B13E-C7CA8D22847E}" presName="parentText" presStyleLbl="node1" presStyleIdx="2" presStyleCnt="4">
        <dgm:presLayoutVars>
          <dgm:chMax val="0"/>
          <dgm:bulletEnabled val="1"/>
        </dgm:presLayoutVars>
      </dgm:prSet>
      <dgm:spPr/>
    </dgm:pt>
    <dgm:pt modelId="{4FFC5809-B655-4439-9B5C-81504649710A}" type="pres">
      <dgm:prSet presAssocID="{31F86E08-EFE0-42D6-B13E-C7CA8D22847E}" presName="negativeSpace" presStyleCnt="0"/>
      <dgm:spPr/>
    </dgm:pt>
    <dgm:pt modelId="{E746C335-2B92-4A7B-A189-B60C4829C261}" type="pres">
      <dgm:prSet presAssocID="{31F86E08-EFE0-42D6-B13E-C7CA8D22847E}" presName="childText" presStyleLbl="conFgAcc1" presStyleIdx="2" presStyleCnt="4">
        <dgm:presLayoutVars>
          <dgm:bulletEnabled val="1"/>
        </dgm:presLayoutVars>
      </dgm:prSet>
      <dgm:spPr/>
    </dgm:pt>
    <dgm:pt modelId="{2D7DBC27-6E27-4BF5-9C72-937D7F64160D}" type="pres">
      <dgm:prSet presAssocID="{62197CB6-07D3-49AA-8FE0-645B3ED4FA8C}" presName="spaceBetweenRectangles" presStyleCnt="0"/>
      <dgm:spPr/>
    </dgm:pt>
    <dgm:pt modelId="{9166757F-3BF4-4E68-8BE9-6C508B08B676}" type="pres">
      <dgm:prSet presAssocID="{C29DBC5C-3F32-4256-85AB-E70D9C8D6854}" presName="parentLin" presStyleCnt="0"/>
      <dgm:spPr/>
    </dgm:pt>
    <dgm:pt modelId="{C5B4752A-BAD7-4460-B865-AD1D37F551E8}" type="pres">
      <dgm:prSet presAssocID="{C29DBC5C-3F32-4256-85AB-E70D9C8D6854}" presName="parentLeftMargin" presStyleLbl="node1" presStyleIdx="2" presStyleCnt="4"/>
      <dgm:spPr/>
    </dgm:pt>
    <dgm:pt modelId="{C2A946F9-FF70-4C9B-A804-610A1CD485D3}" type="pres">
      <dgm:prSet presAssocID="{C29DBC5C-3F32-4256-85AB-E70D9C8D6854}" presName="parentText" presStyleLbl="node1" presStyleIdx="3" presStyleCnt="4">
        <dgm:presLayoutVars>
          <dgm:chMax val="0"/>
          <dgm:bulletEnabled val="1"/>
        </dgm:presLayoutVars>
      </dgm:prSet>
      <dgm:spPr/>
    </dgm:pt>
    <dgm:pt modelId="{82F12561-2FF1-4AB8-9302-91EA91C7C7AF}" type="pres">
      <dgm:prSet presAssocID="{C29DBC5C-3F32-4256-85AB-E70D9C8D6854}" presName="negativeSpace" presStyleCnt="0"/>
      <dgm:spPr/>
    </dgm:pt>
    <dgm:pt modelId="{56E9B651-8676-41C0-B635-65E6E7BB3014}" type="pres">
      <dgm:prSet presAssocID="{C29DBC5C-3F32-4256-85AB-E70D9C8D6854}" presName="childText" presStyleLbl="conFgAcc1" presStyleIdx="3" presStyleCnt="4">
        <dgm:presLayoutVars>
          <dgm:bulletEnabled val="1"/>
        </dgm:presLayoutVars>
      </dgm:prSet>
      <dgm:spPr/>
    </dgm:pt>
  </dgm:ptLst>
  <dgm:cxnLst>
    <dgm:cxn modelId="{E7E0EA09-6171-4FD6-963C-49B0EFC43A2D}" type="presOf" srcId="{13DE1B2D-7508-42B2-8974-FF184948DE80}" destId="{22FC2831-A0F5-4969-B28A-0578CBE43A5B}" srcOrd="0" destOrd="0" presId="urn:microsoft.com/office/officeart/2005/8/layout/list1"/>
    <dgm:cxn modelId="{70963F10-50E8-49C2-B4D2-4509D3DF9EE9}" srcId="{9200EB64-3A60-4FD9-A452-A757EDEDE475}" destId="{F90D3585-AD82-4F8D-A88E-A47425B186F9}" srcOrd="0" destOrd="0" parTransId="{277B3FCD-00C4-43E3-BAF9-88A35238AD1E}" sibTransId="{A45182C2-E8E5-43A7-9F8C-5CA662019EA8}"/>
    <dgm:cxn modelId="{57F7FB1C-17B0-476E-AA81-6B4664C3AD21}" type="presOf" srcId="{C29DBC5C-3F32-4256-85AB-E70D9C8D6854}" destId="{C2A946F9-FF70-4C9B-A804-610A1CD485D3}" srcOrd="1" destOrd="0" presId="urn:microsoft.com/office/officeart/2005/8/layout/list1"/>
    <dgm:cxn modelId="{5ADF771F-7C81-46ED-924B-48B16C25A8F7}" srcId="{F90D3585-AD82-4F8D-A88E-A47425B186F9}" destId="{3B6B846D-7E49-4D08-9DBD-26469BF68804}" srcOrd="2" destOrd="0" parTransId="{73FDD23B-13ED-449E-8CC6-85E09576141B}" sibTransId="{69739470-34FC-4A23-A2B5-22F3AADFBF8D}"/>
    <dgm:cxn modelId="{E20FFB1F-892F-4029-ADB9-95EA4C6E71C0}" srcId="{13DE1B2D-7508-42B2-8974-FF184948DE80}" destId="{8C518021-F436-461F-80E1-4E32458F8443}" srcOrd="0" destOrd="0" parTransId="{A65F1A61-1B22-4B2A-84DF-983EDC240157}" sibTransId="{AB0D1A3F-F20C-46C5-BACA-9E7263BA8A28}"/>
    <dgm:cxn modelId="{7F4F262B-5CA4-4E66-8A1B-E7D71C23C065}" srcId="{9200EB64-3A60-4FD9-A452-A757EDEDE475}" destId="{C29DBC5C-3F32-4256-85AB-E70D9C8D6854}" srcOrd="3" destOrd="0" parTransId="{A61F22DA-D7A5-4C86-BAEA-62F79D8805E0}" sibTransId="{00058EC9-4674-4FB3-8FA8-C2BDA0E294CB}"/>
    <dgm:cxn modelId="{C0DAA92B-9DAC-4125-9AA0-BBE1F151131F}" srcId="{9200EB64-3A60-4FD9-A452-A757EDEDE475}" destId="{2753BD6F-EBE9-439B-A316-10AA587A9349}" srcOrd="1" destOrd="0" parTransId="{5D7FE421-F97D-4232-9F01-220E037F20C7}" sibTransId="{07C9339C-C0D8-4932-B9CD-29977A1F2DA7}"/>
    <dgm:cxn modelId="{85578D2C-EAF7-4C53-9097-2D9E060081F8}" type="presOf" srcId="{3891F1A8-DA9B-463E-B9A8-6313D3AA78B6}" destId="{E746C335-2B92-4A7B-A189-B60C4829C261}" srcOrd="0" destOrd="0" presId="urn:microsoft.com/office/officeart/2005/8/layout/list1"/>
    <dgm:cxn modelId="{3DE3132E-8500-460C-8361-89D859841901}" type="presOf" srcId="{C29DBC5C-3F32-4256-85AB-E70D9C8D6854}" destId="{C5B4752A-BAD7-4460-B865-AD1D37F551E8}" srcOrd="0" destOrd="0" presId="urn:microsoft.com/office/officeart/2005/8/layout/list1"/>
    <dgm:cxn modelId="{CC179730-B4C9-4545-8198-E2262EBEF3F1}" srcId="{F90D3585-AD82-4F8D-A88E-A47425B186F9}" destId="{DB0155E7-EDED-42B4-98B7-1D34052CE044}" srcOrd="0" destOrd="0" parTransId="{22219F9A-62E8-4B2E-B200-6EB9E8CCEEAB}" sibTransId="{7828FD38-5F2D-4050-B601-9902C0D6A3E0}"/>
    <dgm:cxn modelId="{01964C38-C74F-4034-B0C0-94E09AC97248}" type="presOf" srcId="{31F86E08-EFE0-42D6-B13E-C7CA8D22847E}" destId="{0057694B-7A28-4F22-95EC-0E544C6FE4C3}" srcOrd="0" destOrd="0" presId="urn:microsoft.com/office/officeart/2005/8/layout/list1"/>
    <dgm:cxn modelId="{7338575B-8503-4F5C-B199-2921DF296F2C}" type="presOf" srcId="{E9F983D0-59D5-4588-8CEB-666027EDC289}" destId="{E746C335-2B92-4A7B-A189-B60C4829C261}" srcOrd="0" destOrd="1" presId="urn:microsoft.com/office/officeart/2005/8/layout/list1"/>
    <dgm:cxn modelId="{DF200460-22CA-40ED-9AFE-607B1FD3D5BC}" type="presOf" srcId="{2753BD6F-EBE9-439B-A316-10AA587A9349}" destId="{4F143500-192C-4330-81A7-68F5DA7079D1}" srcOrd="0" destOrd="0" presId="urn:microsoft.com/office/officeart/2005/8/layout/list1"/>
    <dgm:cxn modelId="{C774BE44-7DFE-4672-A8B7-6C7A6C1CF502}" type="presOf" srcId="{BD3F8A99-4E5F-49AD-99CE-A373F0EE8BD3}" destId="{22FC2831-A0F5-4969-B28A-0578CBE43A5B}" srcOrd="0" destOrd="3" presId="urn:microsoft.com/office/officeart/2005/8/layout/list1"/>
    <dgm:cxn modelId="{D844174B-B626-4F64-B47C-635069674F5D}" type="presOf" srcId="{DB0155E7-EDED-42B4-98B7-1D34052CE044}" destId="{D82AEBE1-1006-480B-A80D-AC5547DF5D05}" srcOrd="0" destOrd="0" presId="urn:microsoft.com/office/officeart/2005/8/layout/list1"/>
    <dgm:cxn modelId="{D602FF4D-8CD4-4CA4-A3B9-ABF65A10FF80}" type="presOf" srcId="{E97D78BF-5B82-429B-B29B-9125D907E747}" destId="{E746C335-2B92-4A7B-A189-B60C4829C261}" srcOrd="0" destOrd="2" presId="urn:microsoft.com/office/officeart/2005/8/layout/list1"/>
    <dgm:cxn modelId="{B12F0C71-CC62-4C6E-8730-041C6D58F5BD}" type="presOf" srcId="{13116D57-47D1-4184-A3CE-C7ECA09FE4BC}" destId="{D82AEBE1-1006-480B-A80D-AC5547DF5D05}" srcOrd="0" destOrd="1" presId="urn:microsoft.com/office/officeart/2005/8/layout/list1"/>
    <dgm:cxn modelId="{5D6E5954-F260-40F2-A0AD-33F135A5CBE6}" type="presOf" srcId="{31F86E08-EFE0-42D6-B13E-C7CA8D22847E}" destId="{A7DA3FC1-0B9F-4CFC-8F20-1E4AB2425146}" srcOrd="1" destOrd="0" presId="urn:microsoft.com/office/officeart/2005/8/layout/list1"/>
    <dgm:cxn modelId="{5FB5CB76-F26E-40F2-9747-22F66E5D191F}" type="presOf" srcId="{2753BD6F-EBE9-439B-A316-10AA587A9349}" destId="{5086FF5C-492D-4508-A77A-29A9020CC64F}" srcOrd="1" destOrd="0" presId="urn:microsoft.com/office/officeart/2005/8/layout/list1"/>
    <dgm:cxn modelId="{FFCAC17B-CDF4-40D5-AAF8-B197B281B950}" srcId="{13DE1B2D-7508-42B2-8974-FF184948DE80}" destId="{BD3F8A99-4E5F-49AD-99CE-A373F0EE8BD3}" srcOrd="2" destOrd="0" parTransId="{D64EA118-D3F8-4CD3-9A27-AD5DCF97EF87}" sibTransId="{8F8901BF-2B85-483F-86B1-B168D8EBB64B}"/>
    <dgm:cxn modelId="{21B18B86-7F4A-4746-A0D4-C2E8D02D9F80}" srcId="{C29DBC5C-3F32-4256-85AB-E70D9C8D6854}" destId="{43DBF813-5C63-4B47-B05D-1362BC918AD3}" srcOrd="0" destOrd="0" parTransId="{45BE58C6-421D-4FA3-B4F2-6BF94F9E09B1}" sibTransId="{DAC27CC1-CDB0-4AAC-A7FA-CC28603E9F0D}"/>
    <dgm:cxn modelId="{5194B08D-8D53-4498-A6D9-C142B71B30F4}" srcId="{9200EB64-3A60-4FD9-A452-A757EDEDE475}" destId="{31F86E08-EFE0-42D6-B13E-C7CA8D22847E}" srcOrd="2" destOrd="0" parTransId="{C95428D9-82EB-4947-A2CB-D9C6B0A255B7}" sibTransId="{62197CB6-07D3-49AA-8FE0-645B3ED4FA8C}"/>
    <dgm:cxn modelId="{BDD22091-818E-4A6A-9890-DA3F9B437E2F}" srcId="{31F86E08-EFE0-42D6-B13E-C7CA8D22847E}" destId="{E9F983D0-59D5-4588-8CEB-666027EDC289}" srcOrd="1" destOrd="0" parTransId="{33299917-EBDE-47BC-B7AF-58C5935B9AB0}" sibTransId="{44320CEA-C7E0-433E-9A18-12806B4A9698}"/>
    <dgm:cxn modelId="{2CF5969B-10A7-4614-A848-FFE24E42021A}" type="presOf" srcId="{8C518021-F436-461F-80E1-4E32458F8443}" destId="{22FC2831-A0F5-4969-B28A-0578CBE43A5B}" srcOrd="0" destOrd="1" presId="urn:microsoft.com/office/officeart/2005/8/layout/list1"/>
    <dgm:cxn modelId="{29BC75A0-81C4-4148-8F13-5C7FCF134CD7}" srcId="{31F86E08-EFE0-42D6-B13E-C7CA8D22847E}" destId="{3891F1A8-DA9B-463E-B9A8-6313D3AA78B6}" srcOrd="0" destOrd="0" parTransId="{3ECD097E-28AF-4C5D-B30B-BB090AB98502}" sibTransId="{C55A15AF-7B09-48FA-963D-4D8509C309F3}"/>
    <dgm:cxn modelId="{8C68DFA3-AB99-4FE6-8529-69AD935075E4}" type="presOf" srcId="{9200EB64-3A60-4FD9-A452-A757EDEDE475}" destId="{0A2F5D6E-199A-4C83-97CE-9D901B1C3C23}" srcOrd="0" destOrd="0" presId="urn:microsoft.com/office/officeart/2005/8/layout/list1"/>
    <dgm:cxn modelId="{45D9FEC6-6548-4439-8443-4A43B8A8C756}" type="presOf" srcId="{F90D3585-AD82-4F8D-A88E-A47425B186F9}" destId="{9D41C2C9-9E92-4128-9790-7E1993250CF0}" srcOrd="1" destOrd="0" presId="urn:microsoft.com/office/officeart/2005/8/layout/list1"/>
    <dgm:cxn modelId="{19BECCCD-EEB3-4F81-8E7E-804A062F3B29}" type="presOf" srcId="{43DBF813-5C63-4B47-B05D-1362BC918AD3}" destId="{56E9B651-8676-41C0-B635-65E6E7BB3014}" srcOrd="0" destOrd="0" presId="urn:microsoft.com/office/officeart/2005/8/layout/list1"/>
    <dgm:cxn modelId="{33BCE1CF-7911-4E97-8CF5-50E3A316F78B}" srcId="{2753BD6F-EBE9-439B-A316-10AA587A9349}" destId="{13DE1B2D-7508-42B2-8974-FF184948DE80}" srcOrd="0" destOrd="0" parTransId="{E9BFC551-F3AB-45AA-A6E5-2297FA6EB42B}" sibTransId="{7513A80A-4538-441E-BF2F-A48F58E1657D}"/>
    <dgm:cxn modelId="{5F8805E8-E456-449B-9312-F39B2E9641CD}" srcId="{F90D3585-AD82-4F8D-A88E-A47425B186F9}" destId="{13116D57-47D1-4184-A3CE-C7ECA09FE4BC}" srcOrd="1" destOrd="0" parTransId="{1E1FA909-6B6E-46F0-A04D-C5A4B450E41C}" sibTransId="{5C95F285-3B6E-4D9E-B38A-05E29F64435D}"/>
    <dgm:cxn modelId="{62229AEA-24AA-4103-B583-B21D45671542}" srcId="{31F86E08-EFE0-42D6-B13E-C7CA8D22847E}" destId="{E97D78BF-5B82-429B-B29B-9125D907E747}" srcOrd="2" destOrd="0" parTransId="{5F3A52B8-FEBC-4855-A9ED-E87197D9E292}" sibTransId="{F9A5CA38-E7FE-4B24-BC9C-858A6B4F1FDE}"/>
    <dgm:cxn modelId="{F20951EC-9145-469F-8CEF-CC773C03FFFB}" type="presOf" srcId="{3B6B846D-7E49-4D08-9DBD-26469BF68804}" destId="{D82AEBE1-1006-480B-A80D-AC5547DF5D05}" srcOrd="0" destOrd="2" presId="urn:microsoft.com/office/officeart/2005/8/layout/list1"/>
    <dgm:cxn modelId="{B28D19EE-77CF-470D-BC29-CCE76B9E4B60}" srcId="{13DE1B2D-7508-42B2-8974-FF184948DE80}" destId="{3C33F020-4C07-42E6-9D4B-BBB5ECD466C5}" srcOrd="1" destOrd="0" parTransId="{F0737DA9-7546-461E-8C69-46B4692A0DCB}" sibTransId="{D9E3AEF9-9604-4C81-B043-67BD84707337}"/>
    <dgm:cxn modelId="{2827A9F9-03F8-47E5-A39B-637BA5C6EAD3}" type="presOf" srcId="{3C33F020-4C07-42E6-9D4B-BBB5ECD466C5}" destId="{22FC2831-A0F5-4969-B28A-0578CBE43A5B}" srcOrd="0" destOrd="2" presId="urn:microsoft.com/office/officeart/2005/8/layout/list1"/>
    <dgm:cxn modelId="{99F037FD-8209-4DDE-9862-30508A41F461}" type="presOf" srcId="{F90D3585-AD82-4F8D-A88E-A47425B186F9}" destId="{A3DCFCB0-D640-4EA6-AA07-8738912CF940}" srcOrd="0" destOrd="0" presId="urn:microsoft.com/office/officeart/2005/8/layout/list1"/>
    <dgm:cxn modelId="{DF654CD0-9F14-4D2E-84EE-8734A308D7B7}" type="presParOf" srcId="{0A2F5D6E-199A-4C83-97CE-9D901B1C3C23}" destId="{0FC55317-B0FF-4272-AA4D-BA8BAB5FD480}" srcOrd="0" destOrd="0" presId="urn:microsoft.com/office/officeart/2005/8/layout/list1"/>
    <dgm:cxn modelId="{33D8148D-BBAE-46B1-B395-9267E87AEC15}" type="presParOf" srcId="{0FC55317-B0FF-4272-AA4D-BA8BAB5FD480}" destId="{A3DCFCB0-D640-4EA6-AA07-8738912CF940}" srcOrd="0" destOrd="0" presId="urn:microsoft.com/office/officeart/2005/8/layout/list1"/>
    <dgm:cxn modelId="{64545276-7DBD-495E-B213-9CDC4ED16857}" type="presParOf" srcId="{0FC55317-B0FF-4272-AA4D-BA8BAB5FD480}" destId="{9D41C2C9-9E92-4128-9790-7E1993250CF0}" srcOrd="1" destOrd="0" presId="urn:microsoft.com/office/officeart/2005/8/layout/list1"/>
    <dgm:cxn modelId="{EC04B266-F7B6-4D61-A2C0-FAFE7C445812}" type="presParOf" srcId="{0A2F5D6E-199A-4C83-97CE-9D901B1C3C23}" destId="{E53C0D29-AB88-4FFB-84A6-8885C8F87057}" srcOrd="1" destOrd="0" presId="urn:microsoft.com/office/officeart/2005/8/layout/list1"/>
    <dgm:cxn modelId="{1CD296DD-177C-4BBA-87F8-4FAA8F7ACDDB}" type="presParOf" srcId="{0A2F5D6E-199A-4C83-97CE-9D901B1C3C23}" destId="{D82AEBE1-1006-480B-A80D-AC5547DF5D05}" srcOrd="2" destOrd="0" presId="urn:microsoft.com/office/officeart/2005/8/layout/list1"/>
    <dgm:cxn modelId="{C4FC3C58-D36A-4F60-8525-2084AD063385}" type="presParOf" srcId="{0A2F5D6E-199A-4C83-97CE-9D901B1C3C23}" destId="{D0EF8F61-866B-45E6-AF8E-56CA630BBFF7}" srcOrd="3" destOrd="0" presId="urn:microsoft.com/office/officeart/2005/8/layout/list1"/>
    <dgm:cxn modelId="{5BA66DFA-E046-48E0-AD88-4211E9097067}" type="presParOf" srcId="{0A2F5D6E-199A-4C83-97CE-9D901B1C3C23}" destId="{BA922352-9575-4544-BECE-6E47A2D38BAF}" srcOrd="4" destOrd="0" presId="urn:microsoft.com/office/officeart/2005/8/layout/list1"/>
    <dgm:cxn modelId="{9509FBFB-862D-4335-A74C-1D9658D86AB3}" type="presParOf" srcId="{BA922352-9575-4544-BECE-6E47A2D38BAF}" destId="{4F143500-192C-4330-81A7-68F5DA7079D1}" srcOrd="0" destOrd="0" presId="urn:microsoft.com/office/officeart/2005/8/layout/list1"/>
    <dgm:cxn modelId="{C3DB8CA0-A74C-46B5-B273-E5B791C4E584}" type="presParOf" srcId="{BA922352-9575-4544-BECE-6E47A2D38BAF}" destId="{5086FF5C-492D-4508-A77A-29A9020CC64F}" srcOrd="1" destOrd="0" presId="urn:microsoft.com/office/officeart/2005/8/layout/list1"/>
    <dgm:cxn modelId="{A37D2FDD-6FF2-4C63-AAAF-9E6F7175446B}" type="presParOf" srcId="{0A2F5D6E-199A-4C83-97CE-9D901B1C3C23}" destId="{E75AC0A5-D1FA-4D00-8850-BBDE016EDCE7}" srcOrd="5" destOrd="0" presId="urn:microsoft.com/office/officeart/2005/8/layout/list1"/>
    <dgm:cxn modelId="{A43ADF3D-970C-4689-9EF3-F5F60FEEEE72}" type="presParOf" srcId="{0A2F5D6E-199A-4C83-97CE-9D901B1C3C23}" destId="{22FC2831-A0F5-4969-B28A-0578CBE43A5B}" srcOrd="6" destOrd="0" presId="urn:microsoft.com/office/officeart/2005/8/layout/list1"/>
    <dgm:cxn modelId="{1AB0C183-EFEB-4984-925A-85AAD36B7452}" type="presParOf" srcId="{0A2F5D6E-199A-4C83-97CE-9D901B1C3C23}" destId="{8CD03BA6-2465-4537-B1E7-6522137EAD43}" srcOrd="7" destOrd="0" presId="urn:microsoft.com/office/officeart/2005/8/layout/list1"/>
    <dgm:cxn modelId="{DD17113D-DB00-40E7-8153-971A4A5DA293}" type="presParOf" srcId="{0A2F5D6E-199A-4C83-97CE-9D901B1C3C23}" destId="{47C86819-A5F1-4D9F-80D7-AA3E94F1B03C}" srcOrd="8" destOrd="0" presId="urn:microsoft.com/office/officeart/2005/8/layout/list1"/>
    <dgm:cxn modelId="{C1432453-9C05-4D78-A66E-B2E6410C20DF}" type="presParOf" srcId="{47C86819-A5F1-4D9F-80D7-AA3E94F1B03C}" destId="{0057694B-7A28-4F22-95EC-0E544C6FE4C3}" srcOrd="0" destOrd="0" presId="urn:microsoft.com/office/officeart/2005/8/layout/list1"/>
    <dgm:cxn modelId="{0BA39D8B-AD31-4740-A367-970AFB98E166}" type="presParOf" srcId="{47C86819-A5F1-4D9F-80D7-AA3E94F1B03C}" destId="{A7DA3FC1-0B9F-4CFC-8F20-1E4AB2425146}" srcOrd="1" destOrd="0" presId="urn:microsoft.com/office/officeart/2005/8/layout/list1"/>
    <dgm:cxn modelId="{2F73EAC3-977F-4947-BAB0-D81438B2BF26}" type="presParOf" srcId="{0A2F5D6E-199A-4C83-97CE-9D901B1C3C23}" destId="{4FFC5809-B655-4439-9B5C-81504649710A}" srcOrd="9" destOrd="0" presId="urn:microsoft.com/office/officeart/2005/8/layout/list1"/>
    <dgm:cxn modelId="{2C7C3CB0-E338-44D0-B071-9B17B4E5CAC0}" type="presParOf" srcId="{0A2F5D6E-199A-4C83-97CE-9D901B1C3C23}" destId="{E746C335-2B92-4A7B-A189-B60C4829C261}" srcOrd="10" destOrd="0" presId="urn:microsoft.com/office/officeart/2005/8/layout/list1"/>
    <dgm:cxn modelId="{F7AD6665-65AB-4DEE-8CBD-07E51A52AF3D}" type="presParOf" srcId="{0A2F5D6E-199A-4C83-97CE-9D901B1C3C23}" destId="{2D7DBC27-6E27-4BF5-9C72-937D7F64160D}" srcOrd="11" destOrd="0" presId="urn:microsoft.com/office/officeart/2005/8/layout/list1"/>
    <dgm:cxn modelId="{0B54005D-6185-4D58-BBF0-CD142603BD69}" type="presParOf" srcId="{0A2F5D6E-199A-4C83-97CE-9D901B1C3C23}" destId="{9166757F-3BF4-4E68-8BE9-6C508B08B676}" srcOrd="12" destOrd="0" presId="urn:microsoft.com/office/officeart/2005/8/layout/list1"/>
    <dgm:cxn modelId="{DBF8F761-E0FC-465E-8E24-DBA167BB89D3}" type="presParOf" srcId="{9166757F-3BF4-4E68-8BE9-6C508B08B676}" destId="{C5B4752A-BAD7-4460-B865-AD1D37F551E8}" srcOrd="0" destOrd="0" presId="urn:microsoft.com/office/officeart/2005/8/layout/list1"/>
    <dgm:cxn modelId="{5ED132CB-FD06-45AD-B819-D71A14C59151}" type="presParOf" srcId="{9166757F-3BF4-4E68-8BE9-6C508B08B676}" destId="{C2A946F9-FF70-4C9B-A804-610A1CD485D3}" srcOrd="1" destOrd="0" presId="urn:microsoft.com/office/officeart/2005/8/layout/list1"/>
    <dgm:cxn modelId="{FDCF9E00-20E3-4C2E-B196-B8543FEFF501}" type="presParOf" srcId="{0A2F5D6E-199A-4C83-97CE-9D901B1C3C23}" destId="{82F12561-2FF1-4AB8-9302-91EA91C7C7AF}" srcOrd="13" destOrd="0" presId="urn:microsoft.com/office/officeart/2005/8/layout/list1"/>
    <dgm:cxn modelId="{241A0915-0950-4148-9B66-FEAC40133B69}" type="presParOf" srcId="{0A2F5D6E-199A-4C83-97CE-9D901B1C3C23}" destId="{56E9B651-8676-41C0-B635-65E6E7BB301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E0974-109B-46D3-9D5F-BB8FD32981DD}">
      <dsp:nvSpPr>
        <dsp:cNvPr id="0" name=""/>
        <dsp:cNvSpPr/>
      </dsp:nvSpPr>
      <dsp:spPr>
        <a:xfrm>
          <a:off x="0" y="96366"/>
          <a:ext cx="6812280" cy="13047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a:t>KPMG released a benchmark report in mid-2020, naming Singapore as the top country in the world in terms of development of self-driving cars, as reflected in the government's policy-making and legislation efforts to encourage use of autonomous vehicles.</a:t>
          </a:r>
          <a:endParaRPr lang="en-US" sz="1500" kern="1200"/>
        </a:p>
      </dsp:txBody>
      <dsp:txXfrm>
        <a:off x="63692" y="160058"/>
        <a:ext cx="6684896" cy="1177348"/>
      </dsp:txXfrm>
    </dsp:sp>
    <dsp:sp modelId="{7E4D236E-143E-45A6-92C1-36C12E0F5915}">
      <dsp:nvSpPr>
        <dsp:cNvPr id="0" name=""/>
        <dsp:cNvSpPr/>
      </dsp:nvSpPr>
      <dsp:spPr>
        <a:xfrm>
          <a:off x="0" y="1444299"/>
          <a:ext cx="6812280" cy="1304732"/>
        </a:xfrm>
        <a:prstGeom prst="roundRect">
          <a:avLst/>
        </a:prstGeom>
        <a:solidFill>
          <a:schemeClr val="accent2">
            <a:hueOff val="-503435"/>
            <a:satOff val="-63"/>
            <a:lumOff val="22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a:t>Self driving car promises to revolutionalise transportation and mobility in the world. But it must first be able to transport people and goods efficiently from point to point and does so in a safe manner. In order to be safe, self driving cars need to be able to detect and classify traffic road signs. </a:t>
          </a:r>
          <a:endParaRPr lang="en-US" sz="1500" kern="1200"/>
        </a:p>
      </dsp:txBody>
      <dsp:txXfrm>
        <a:off x="63692" y="1507991"/>
        <a:ext cx="6684896" cy="1177348"/>
      </dsp:txXfrm>
    </dsp:sp>
    <dsp:sp modelId="{8F2EDBF4-9A93-4B08-802D-B755922895C8}">
      <dsp:nvSpPr>
        <dsp:cNvPr id="0" name=""/>
        <dsp:cNvSpPr/>
      </dsp:nvSpPr>
      <dsp:spPr>
        <a:xfrm>
          <a:off x="0" y="2792232"/>
          <a:ext cx="6812280" cy="1304732"/>
        </a:xfrm>
        <a:prstGeom prst="roundRect">
          <a:avLst/>
        </a:prstGeom>
        <a:solidFill>
          <a:schemeClr val="accent2">
            <a:hueOff val="-1006870"/>
            <a:satOff val="-125"/>
            <a:lumOff val="45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a:t>In Singapore, there is a range or traffic road signs serving various purposes. They range from the green directional signs that tell drivers about upcoming expressway exits, to warning signs that indicate potential elements of danger ahead, such as pedestrian crossings and school zones. </a:t>
          </a:r>
          <a:endParaRPr lang="en-US" sz="1500" kern="1200"/>
        </a:p>
      </dsp:txBody>
      <dsp:txXfrm>
        <a:off x="63692" y="2855924"/>
        <a:ext cx="6684896" cy="1177348"/>
      </dsp:txXfrm>
    </dsp:sp>
    <dsp:sp modelId="{8AC4ECC2-CE06-4849-8C91-70B737542099}">
      <dsp:nvSpPr>
        <dsp:cNvPr id="0" name=""/>
        <dsp:cNvSpPr/>
      </dsp:nvSpPr>
      <dsp:spPr>
        <a:xfrm>
          <a:off x="0" y="4140164"/>
          <a:ext cx="6812280" cy="1304732"/>
        </a:xfrm>
        <a:prstGeom prst="roundRect">
          <a:avLst/>
        </a:prstGeom>
        <a:solidFill>
          <a:schemeClr val="accent2">
            <a:hueOff val="-1510305"/>
            <a:satOff val="-188"/>
            <a:lumOff val="6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dirty="0"/>
            <a:t>In this project, I am tasked to develop a simple Traffic Sign Recognition (TSR) as a proof-of-concept to classify Singapore's road signs. This Traffic Sign Recognition system must use Convolutional Neural Networks (CNN) for the recognition of the signs. </a:t>
          </a:r>
          <a:endParaRPr lang="en-US" sz="1500" kern="1200" dirty="0"/>
        </a:p>
      </dsp:txBody>
      <dsp:txXfrm>
        <a:off x="63692" y="4203856"/>
        <a:ext cx="6684896" cy="1177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B75C9-3C5B-44B1-BEC1-5050079C9C69}">
      <dsp:nvSpPr>
        <dsp:cNvPr id="0" name=""/>
        <dsp:cNvSpPr/>
      </dsp:nvSpPr>
      <dsp:spPr>
        <a:xfrm>
          <a:off x="0" y="3344446"/>
          <a:ext cx="6812280" cy="21943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kern="1200"/>
            <a:t>The project involves developers and researchers interested in self-driving car technology and computer vision, with the end-users being individuals utilizing autonomous vehicles in Singapore or similar environments. Its objective is to develop a Traffic Sign Recognition (TSR) system using Convolutional Neural Networks (CNN) to classify a wide range of Singapore's road signs, including directional signs, warning signs, and regulatory signs. This technology is essential for self-driving cars to safely navigate and make informed decisions based on road signs, contributing to the transformation of transportation and mobility. Singapore's proactive government initiatives in autonomous vehicle development and legislation make it an ideal location for this project, which aims to improve road safety by ensuring the efficient detection and classification of road sign</a:t>
          </a:r>
          <a:endParaRPr lang="en-US" sz="1300" kern="1200"/>
        </a:p>
      </dsp:txBody>
      <dsp:txXfrm>
        <a:off x="0" y="3344446"/>
        <a:ext cx="6812280" cy="2194318"/>
      </dsp:txXfrm>
    </dsp:sp>
    <dsp:sp modelId="{0D02D0DD-ECC3-4B2D-8169-B4E3B0B84472}">
      <dsp:nvSpPr>
        <dsp:cNvPr id="0" name=""/>
        <dsp:cNvSpPr/>
      </dsp:nvSpPr>
      <dsp:spPr>
        <a:xfrm rot="10800000">
          <a:off x="0" y="2498"/>
          <a:ext cx="6812280" cy="3374862"/>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kern="1200"/>
            <a:t>Define the problem statement using the 4Ws (Who, What, Where, and Why) at the cell below.</a:t>
          </a:r>
          <a:endParaRPr lang="en-US" sz="1300" kern="1200"/>
        </a:p>
      </dsp:txBody>
      <dsp:txXfrm rot="10800000">
        <a:off x="0" y="2498"/>
        <a:ext cx="6812280" cy="2192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6270A-DD7B-4A64-BF27-5D2134E3613A}">
      <dsp:nvSpPr>
        <dsp:cNvPr id="0" name=""/>
        <dsp:cNvSpPr/>
      </dsp:nvSpPr>
      <dsp:spPr>
        <a:xfrm>
          <a:off x="0" y="104785"/>
          <a:ext cx="5993892" cy="1764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3074B46-20C1-43E0-B391-CD57D89F8977}">
      <dsp:nvSpPr>
        <dsp:cNvPr id="0" name=""/>
        <dsp:cNvSpPr/>
      </dsp:nvSpPr>
      <dsp:spPr>
        <a:xfrm>
          <a:off x="299694" y="1465"/>
          <a:ext cx="4195724" cy="2066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588" tIns="0" rIns="158588" bIns="0" numCol="1" spcCol="1270" anchor="ctr" anchorCtr="0">
          <a:noAutofit/>
        </a:bodyPr>
        <a:lstStyle/>
        <a:p>
          <a:pPr marL="0" lvl="0" indent="0" algn="l" defTabSz="444500">
            <a:lnSpc>
              <a:spcPct val="90000"/>
            </a:lnSpc>
            <a:spcBef>
              <a:spcPct val="0"/>
            </a:spcBef>
            <a:spcAft>
              <a:spcPct val="35000"/>
            </a:spcAft>
            <a:buNone/>
          </a:pPr>
          <a:r>
            <a:rPr lang="en-US" sz="1000" b="1" i="0" kern="1200" baseline="0"/>
            <a:t>Displaying Resized Stop Sign Images:</a:t>
          </a:r>
          <a:endParaRPr lang="en-US" sz="1000" kern="1200"/>
        </a:p>
      </dsp:txBody>
      <dsp:txXfrm>
        <a:off x="309781" y="11552"/>
        <a:ext cx="4175550" cy="186466"/>
      </dsp:txXfrm>
    </dsp:sp>
    <dsp:sp modelId="{8D52615B-6FBC-42B3-A878-17C6820322FC}">
      <dsp:nvSpPr>
        <dsp:cNvPr id="0" name=""/>
        <dsp:cNvSpPr/>
      </dsp:nvSpPr>
      <dsp:spPr>
        <a:xfrm>
          <a:off x="0" y="422305"/>
          <a:ext cx="5993892" cy="50715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65193" tIns="145796" rIns="465193" bIns="71120" numCol="1" spcCol="1270" anchor="t" anchorCtr="0">
          <a:noAutofit/>
        </a:bodyPr>
        <a:lstStyle/>
        <a:p>
          <a:pPr marL="57150" lvl="1" indent="-57150" algn="l" defTabSz="444500">
            <a:lnSpc>
              <a:spcPct val="90000"/>
            </a:lnSpc>
            <a:spcBef>
              <a:spcPct val="0"/>
            </a:spcBef>
            <a:spcAft>
              <a:spcPct val="15000"/>
            </a:spcAft>
            <a:buChar char="•"/>
          </a:pPr>
          <a:r>
            <a:rPr lang="en-US" sz="1000" b="1" i="0" kern="1200" baseline="0"/>
            <a:t>column = 11</a:t>
          </a:r>
          <a:r>
            <a:rPr lang="en-US" sz="1000" b="0" i="0" kern="1200" baseline="0"/>
            <a:t> and </a:t>
          </a:r>
          <a:r>
            <a:rPr lang="en-US" sz="1000" b="1" i="0" kern="1200" baseline="0"/>
            <a:t>rows = 10</a:t>
          </a:r>
          <a:r>
            <a:rPr lang="en-US" sz="1000" b="0" i="0" kern="1200" baseline="0"/>
            <a:t> define the grid layout for displaying images: 10 rows and 11 columns.</a:t>
          </a:r>
          <a:endParaRPr lang="en-US" sz="1000" kern="1200"/>
        </a:p>
      </dsp:txBody>
      <dsp:txXfrm>
        <a:off x="0" y="422305"/>
        <a:ext cx="5993892" cy="507150"/>
      </dsp:txXfrm>
    </dsp:sp>
    <dsp:sp modelId="{835AA3ED-16C8-4D92-A2AF-293F18C3902D}">
      <dsp:nvSpPr>
        <dsp:cNvPr id="0" name=""/>
        <dsp:cNvSpPr/>
      </dsp:nvSpPr>
      <dsp:spPr>
        <a:xfrm>
          <a:off x="299694" y="318985"/>
          <a:ext cx="4195724" cy="2066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588" tIns="0" rIns="158588" bIns="0" numCol="1" spcCol="1270" anchor="ctr" anchorCtr="0">
          <a:noAutofit/>
        </a:bodyPr>
        <a:lstStyle/>
        <a:p>
          <a:pPr marL="0" lvl="0" indent="0" algn="l" defTabSz="444500">
            <a:lnSpc>
              <a:spcPct val="90000"/>
            </a:lnSpc>
            <a:spcBef>
              <a:spcPct val="0"/>
            </a:spcBef>
            <a:spcAft>
              <a:spcPct val="35000"/>
            </a:spcAft>
            <a:buNone/>
          </a:pPr>
          <a:r>
            <a:rPr lang="en-US" sz="1000" b="1" i="0" kern="1200" baseline="0"/>
            <a:t>Setting Variables</a:t>
          </a:r>
          <a:r>
            <a:rPr lang="en-US" sz="1000" b="0" i="0" kern="1200" baseline="0"/>
            <a:t>:</a:t>
          </a:r>
          <a:endParaRPr lang="en-US" sz="1000" kern="1200"/>
        </a:p>
      </dsp:txBody>
      <dsp:txXfrm>
        <a:off x="309781" y="329072"/>
        <a:ext cx="4175550" cy="186466"/>
      </dsp:txXfrm>
    </dsp:sp>
    <dsp:sp modelId="{5416B772-CAC3-4760-A1A7-9EDE64A28F84}">
      <dsp:nvSpPr>
        <dsp:cNvPr id="0" name=""/>
        <dsp:cNvSpPr/>
      </dsp:nvSpPr>
      <dsp:spPr>
        <a:xfrm>
          <a:off x="0" y="1070575"/>
          <a:ext cx="5993892" cy="94815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65193" tIns="145796" rIns="465193" bIns="71120" numCol="1" spcCol="1270" anchor="t" anchorCtr="0">
          <a:noAutofit/>
        </a:bodyPr>
        <a:lstStyle/>
        <a:p>
          <a:pPr marL="57150" lvl="1" indent="-57150" algn="l" defTabSz="444500">
            <a:lnSpc>
              <a:spcPct val="90000"/>
            </a:lnSpc>
            <a:spcBef>
              <a:spcPct val="0"/>
            </a:spcBef>
            <a:spcAft>
              <a:spcPct val="15000"/>
            </a:spcAft>
            <a:buChar char="•"/>
          </a:pPr>
          <a:r>
            <a:rPr lang="en-US" sz="1000" b="1" i="0" kern="1200" baseline="0"/>
            <a:t>fig, axes = plt.subplots(rows, column, figsize=(20, 20))</a:t>
          </a:r>
          <a:r>
            <a:rPr lang="en-US" sz="1000" b="0" i="0" kern="1200" baseline="0"/>
            <a:t> generates a grid of subplots (axes) with the specified rows, columns, and a defined figure size of 20x20 inches.</a:t>
          </a:r>
          <a:endParaRPr lang="en-US" sz="1000" kern="1200"/>
        </a:p>
        <a:p>
          <a:pPr marL="57150" lvl="1" indent="-57150" algn="l" defTabSz="444500">
            <a:lnSpc>
              <a:spcPct val="90000"/>
            </a:lnSpc>
            <a:spcBef>
              <a:spcPct val="0"/>
            </a:spcBef>
            <a:spcAft>
              <a:spcPct val="15000"/>
            </a:spcAft>
            <a:buChar char="•"/>
          </a:pPr>
          <a:r>
            <a:rPr lang="en-US" sz="1000" b="1" i="0" kern="1200" baseline="0"/>
            <a:t>axes = axes.flatten()</a:t>
          </a:r>
          <a:r>
            <a:rPr lang="en-US" sz="1000" b="0" i="0" kern="1200" baseline="0"/>
            <a:t> reshapes the 2D array of axes into a 1D array for easier iteration.</a:t>
          </a:r>
          <a:endParaRPr lang="en-US" sz="1000" kern="1200"/>
        </a:p>
      </dsp:txBody>
      <dsp:txXfrm>
        <a:off x="0" y="1070575"/>
        <a:ext cx="5993892" cy="948150"/>
      </dsp:txXfrm>
    </dsp:sp>
    <dsp:sp modelId="{3A82921F-B297-4259-9AE5-A9D978AE2BCB}">
      <dsp:nvSpPr>
        <dsp:cNvPr id="0" name=""/>
        <dsp:cNvSpPr/>
      </dsp:nvSpPr>
      <dsp:spPr>
        <a:xfrm>
          <a:off x="299694" y="967255"/>
          <a:ext cx="4195724" cy="2066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588" tIns="0" rIns="158588" bIns="0" numCol="1" spcCol="1270" anchor="ctr" anchorCtr="0">
          <a:noAutofit/>
        </a:bodyPr>
        <a:lstStyle/>
        <a:p>
          <a:pPr marL="0" lvl="0" indent="0" algn="l" defTabSz="444500">
            <a:lnSpc>
              <a:spcPct val="90000"/>
            </a:lnSpc>
            <a:spcBef>
              <a:spcPct val="0"/>
            </a:spcBef>
            <a:spcAft>
              <a:spcPct val="35000"/>
            </a:spcAft>
            <a:buNone/>
          </a:pPr>
          <a:r>
            <a:rPr lang="en-US" sz="1000" b="1" i="0" kern="1200" baseline="0"/>
            <a:t>Creating Subplots</a:t>
          </a:r>
          <a:r>
            <a:rPr lang="en-US" sz="1000" b="0" i="0" kern="1200" baseline="0"/>
            <a:t>:</a:t>
          </a:r>
          <a:endParaRPr lang="en-US" sz="1000" kern="1200"/>
        </a:p>
      </dsp:txBody>
      <dsp:txXfrm>
        <a:off x="309781" y="977342"/>
        <a:ext cx="4175550" cy="186466"/>
      </dsp:txXfrm>
    </dsp:sp>
    <dsp:sp modelId="{34E40478-5F88-4E75-93B5-071BBC0C85E2}">
      <dsp:nvSpPr>
        <dsp:cNvPr id="0" name=""/>
        <dsp:cNvSpPr/>
      </dsp:nvSpPr>
      <dsp:spPr>
        <a:xfrm>
          <a:off x="0" y="2159845"/>
          <a:ext cx="5993892" cy="5292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65193" tIns="145796" rIns="465193" bIns="71120" numCol="1" spcCol="1270" anchor="t" anchorCtr="0">
          <a:noAutofit/>
        </a:bodyPr>
        <a:lstStyle/>
        <a:p>
          <a:pPr marL="57150" lvl="1" indent="-57150" algn="l" defTabSz="444500">
            <a:lnSpc>
              <a:spcPct val="90000"/>
            </a:lnSpc>
            <a:spcBef>
              <a:spcPct val="0"/>
            </a:spcBef>
            <a:spcAft>
              <a:spcPct val="15000"/>
            </a:spcAft>
            <a:buChar char="•"/>
          </a:pPr>
          <a:r>
            <a:rPr lang="en-US" sz="1000" b="0" i="0" kern="1200" baseline="0"/>
            <a:t>A loop iterates through each image in the </a:t>
          </a:r>
          <a:r>
            <a:rPr lang="en-US" sz="1000" b="1" i="0" kern="1200" baseline="0"/>
            <a:t>resized_stop</a:t>
          </a:r>
          <a:r>
            <a:rPr lang="en-US" sz="1000" b="0" i="0" kern="1200" baseline="0"/>
            <a:t> list.</a:t>
          </a:r>
          <a:endParaRPr lang="en-US" sz="1000" kern="1200"/>
        </a:p>
        <a:p>
          <a:pPr marL="57150" lvl="1" indent="-57150" algn="l" defTabSz="444500">
            <a:lnSpc>
              <a:spcPct val="90000"/>
            </a:lnSpc>
            <a:spcBef>
              <a:spcPct val="0"/>
            </a:spcBef>
            <a:spcAft>
              <a:spcPct val="15000"/>
            </a:spcAft>
            <a:buChar char="•"/>
          </a:pPr>
          <a:r>
            <a:rPr lang="en-US" sz="1000" b="1" i="0" kern="1200" baseline="0"/>
            <a:t>enumerate()</a:t>
          </a:r>
          <a:r>
            <a:rPr lang="en-US" sz="1000" b="0" i="0" kern="1200" baseline="0"/>
            <a:t> is used to get both the index (</a:t>
          </a:r>
          <a:r>
            <a:rPr lang="en-US" sz="1000" b="1" i="0" kern="1200" baseline="0"/>
            <a:t>i</a:t>
          </a:r>
          <a:r>
            <a:rPr lang="en-US" sz="1000" b="0" i="0" kern="1200" baseline="0"/>
            <a:t>) and the image in each iteration.</a:t>
          </a:r>
          <a:endParaRPr lang="en-US" sz="1000" kern="1200"/>
        </a:p>
      </dsp:txBody>
      <dsp:txXfrm>
        <a:off x="0" y="2159845"/>
        <a:ext cx="5993892" cy="529200"/>
      </dsp:txXfrm>
    </dsp:sp>
    <dsp:sp modelId="{A03734D2-1186-4A2D-98D5-720421AFCC28}">
      <dsp:nvSpPr>
        <dsp:cNvPr id="0" name=""/>
        <dsp:cNvSpPr/>
      </dsp:nvSpPr>
      <dsp:spPr>
        <a:xfrm>
          <a:off x="299694" y="2056525"/>
          <a:ext cx="4195724" cy="2066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588" tIns="0" rIns="158588" bIns="0" numCol="1" spcCol="1270" anchor="ctr" anchorCtr="0">
          <a:noAutofit/>
        </a:bodyPr>
        <a:lstStyle/>
        <a:p>
          <a:pPr marL="0" lvl="0" indent="0" algn="l" defTabSz="444500">
            <a:lnSpc>
              <a:spcPct val="90000"/>
            </a:lnSpc>
            <a:spcBef>
              <a:spcPct val="0"/>
            </a:spcBef>
            <a:spcAft>
              <a:spcPct val="35000"/>
            </a:spcAft>
            <a:buNone/>
          </a:pPr>
          <a:r>
            <a:rPr lang="en-US" sz="1000" b="1" i="0" kern="1200" baseline="0"/>
            <a:t>Iterating Over Images</a:t>
          </a:r>
          <a:r>
            <a:rPr lang="en-US" sz="1000" b="0" i="0" kern="1200" baseline="0"/>
            <a:t>:</a:t>
          </a:r>
          <a:endParaRPr lang="en-US" sz="1000" kern="1200"/>
        </a:p>
      </dsp:txBody>
      <dsp:txXfrm>
        <a:off x="309781" y="2066612"/>
        <a:ext cx="4175550" cy="186466"/>
      </dsp:txXfrm>
    </dsp:sp>
    <dsp:sp modelId="{B4A97301-DF2A-428F-9761-956343321B8D}">
      <dsp:nvSpPr>
        <dsp:cNvPr id="0" name=""/>
        <dsp:cNvSpPr/>
      </dsp:nvSpPr>
      <dsp:spPr>
        <a:xfrm>
          <a:off x="0" y="2830165"/>
          <a:ext cx="5993892" cy="8379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65193" tIns="145796" rIns="465193" bIns="71120" numCol="1" spcCol="1270" anchor="t" anchorCtr="0">
          <a:noAutofit/>
        </a:bodyPr>
        <a:lstStyle/>
        <a:p>
          <a:pPr marL="57150" lvl="1" indent="-57150" algn="l" defTabSz="444500">
            <a:lnSpc>
              <a:spcPct val="90000"/>
            </a:lnSpc>
            <a:spcBef>
              <a:spcPct val="0"/>
            </a:spcBef>
            <a:spcAft>
              <a:spcPct val="15000"/>
            </a:spcAft>
            <a:buChar char="•"/>
          </a:pPr>
          <a:r>
            <a:rPr lang="en-US" sz="1000" b="1" i="0" kern="1200" baseline="0" dirty="0"/>
            <a:t>axes[</a:t>
          </a:r>
          <a:r>
            <a:rPr lang="en-US" sz="1000" b="1" i="0" kern="1200" baseline="0" dirty="0" err="1"/>
            <a:t>i</a:t>
          </a:r>
          <a:r>
            <a:rPr lang="en-US" sz="1000" b="1" i="0" kern="1200" baseline="0" dirty="0"/>
            <a:t>].</a:t>
          </a:r>
          <a:r>
            <a:rPr lang="en-US" sz="1000" b="1" i="0" kern="1200" baseline="0" dirty="0" err="1"/>
            <a:t>imshow</a:t>
          </a:r>
          <a:r>
            <a:rPr lang="en-US" sz="1000" b="1" i="0" kern="1200" baseline="0" dirty="0"/>
            <a:t>(image)</a:t>
          </a:r>
          <a:r>
            <a:rPr lang="en-US" sz="1000" b="0" i="0" kern="1200" baseline="0" dirty="0"/>
            <a:t> displays the current image on the subplot indexed by </a:t>
          </a:r>
          <a:r>
            <a:rPr lang="en-US" sz="1000" b="1" i="0" kern="1200" baseline="0" dirty="0" err="1"/>
            <a:t>i</a:t>
          </a:r>
          <a:r>
            <a:rPr lang="en-US" sz="1000" b="0" i="0" kern="1200" baseline="0" dirty="0"/>
            <a:t>.</a:t>
          </a:r>
          <a:endParaRPr lang="en-US" sz="1000" kern="1200" dirty="0"/>
        </a:p>
        <a:p>
          <a:pPr marL="57150" lvl="1" indent="-57150" algn="l" defTabSz="444500">
            <a:lnSpc>
              <a:spcPct val="90000"/>
            </a:lnSpc>
            <a:spcBef>
              <a:spcPct val="0"/>
            </a:spcBef>
            <a:spcAft>
              <a:spcPct val="15000"/>
            </a:spcAft>
            <a:buChar char="•"/>
          </a:pPr>
          <a:r>
            <a:rPr lang="en-US" sz="1000" b="1" i="0" kern="1200" baseline="0"/>
            <a:t>axes[i].set_title(f"Image {i+1}")</a:t>
          </a:r>
          <a:r>
            <a:rPr lang="en-US" sz="1000" b="0" i="0" kern="1200" baseline="0"/>
            <a:t> sets a title for the displayed image, incrementing the index by 1 for a human-readable count.</a:t>
          </a:r>
          <a:endParaRPr lang="en-US" sz="1000" kern="1200"/>
        </a:p>
        <a:p>
          <a:pPr marL="57150" lvl="1" indent="-57150" algn="l" defTabSz="444500">
            <a:lnSpc>
              <a:spcPct val="90000"/>
            </a:lnSpc>
            <a:spcBef>
              <a:spcPct val="0"/>
            </a:spcBef>
            <a:spcAft>
              <a:spcPct val="15000"/>
            </a:spcAft>
            <a:buChar char="•"/>
          </a:pPr>
          <a:r>
            <a:rPr lang="en-US" sz="1000" b="1" i="0" kern="1200" baseline="0"/>
            <a:t>axes[i].axis("on")</a:t>
          </a:r>
          <a:r>
            <a:rPr lang="en-US" sz="1000" b="0" i="0" kern="1200" baseline="0"/>
            <a:t> ensures that the axes are displayed for each image.</a:t>
          </a:r>
          <a:endParaRPr lang="en-US" sz="1000" kern="1200"/>
        </a:p>
      </dsp:txBody>
      <dsp:txXfrm>
        <a:off x="0" y="2830165"/>
        <a:ext cx="5993892" cy="837900"/>
      </dsp:txXfrm>
    </dsp:sp>
    <dsp:sp modelId="{94C27D97-EA5B-41DB-8510-1F24885B98FD}">
      <dsp:nvSpPr>
        <dsp:cNvPr id="0" name=""/>
        <dsp:cNvSpPr/>
      </dsp:nvSpPr>
      <dsp:spPr>
        <a:xfrm>
          <a:off x="299694" y="2726845"/>
          <a:ext cx="4195724" cy="2066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588" tIns="0" rIns="158588" bIns="0" numCol="1" spcCol="1270" anchor="ctr" anchorCtr="0">
          <a:noAutofit/>
        </a:bodyPr>
        <a:lstStyle/>
        <a:p>
          <a:pPr marL="0" lvl="0" indent="0" algn="l" defTabSz="444500">
            <a:lnSpc>
              <a:spcPct val="90000"/>
            </a:lnSpc>
            <a:spcBef>
              <a:spcPct val="0"/>
            </a:spcBef>
            <a:spcAft>
              <a:spcPct val="35000"/>
            </a:spcAft>
            <a:buNone/>
          </a:pPr>
          <a:r>
            <a:rPr lang="en-US" sz="1000" b="1" i="0" kern="1200" baseline="0"/>
            <a:t>Displaying Images</a:t>
          </a:r>
          <a:r>
            <a:rPr lang="en-US" sz="1000" b="0" i="0" kern="1200" baseline="0"/>
            <a:t>:</a:t>
          </a:r>
          <a:endParaRPr lang="en-US" sz="1000" kern="1200"/>
        </a:p>
      </dsp:txBody>
      <dsp:txXfrm>
        <a:off x="309781" y="2736932"/>
        <a:ext cx="4175550" cy="186466"/>
      </dsp:txXfrm>
    </dsp:sp>
    <dsp:sp modelId="{3EDF14C8-12FC-4D4B-A261-792840FE3B13}">
      <dsp:nvSpPr>
        <dsp:cNvPr id="0" name=""/>
        <dsp:cNvSpPr/>
      </dsp:nvSpPr>
      <dsp:spPr>
        <a:xfrm>
          <a:off x="0" y="3809185"/>
          <a:ext cx="5993892" cy="5292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65193" tIns="145796" rIns="465193" bIns="71120" numCol="1" spcCol="1270" anchor="t" anchorCtr="0">
          <a:noAutofit/>
        </a:bodyPr>
        <a:lstStyle/>
        <a:p>
          <a:pPr marL="57150" lvl="1" indent="-57150" algn="l" defTabSz="444500">
            <a:lnSpc>
              <a:spcPct val="90000"/>
            </a:lnSpc>
            <a:spcBef>
              <a:spcPct val="0"/>
            </a:spcBef>
            <a:spcAft>
              <a:spcPct val="15000"/>
            </a:spcAft>
            <a:buChar char="•"/>
          </a:pPr>
          <a:r>
            <a:rPr lang="en-US" sz="1000" b="1" i="0" kern="1200" baseline="0"/>
            <a:t>plt.tight_layout()</a:t>
          </a:r>
          <a:r>
            <a:rPr lang="en-US" sz="1000" b="0" i="0" kern="1200" baseline="0"/>
            <a:t> adjusts subplot parameters to give specified padding.</a:t>
          </a:r>
          <a:endParaRPr lang="en-US" sz="1000" kern="1200"/>
        </a:p>
        <a:p>
          <a:pPr marL="57150" lvl="1" indent="-57150" algn="l" defTabSz="444500">
            <a:lnSpc>
              <a:spcPct val="90000"/>
            </a:lnSpc>
            <a:spcBef>
              <a:spcPct val="0"/>
            </a:spcBef>
            <a:spcAft>
              <a:spcPct val="15000"/>
            </a:spcAft>
            <a:buChar char="•"/>
          </a:pPr>
          <a:r>
            <a:rPr lang="en-US" sz="1000" b="1" i="0" kern="1200" baseline="0"/>
            <a:t>plt.show()</a:t>
          </a:r>
          <a:r>
            <a:rPr lang="en-US" sz="1000" b="0" i="0" kern="1200" baseline="0"/>
            <a:t> displays the grid of images.</a:t>
          </a:r>
          <a:endParaRPr lang="en-US" sz="1000" kern="1200"/>
        </a:p>
      </dsp:txBody>
      <dsp:txXfrm>
        <a:off x="0" y="3809185"/>
        <a:ext cx="5993892" cy="529200"/>
      </dsp:txXfrm>
    </dsp:sp>
    <dsp:sp modelId="{748EC8DE-ABEF-4DB2-858C-29305A2D57B1}">
      <dsp:nvSpPr>
        <dsp:cNvPr id="0" name=""/>
        <dsp:cNvSpPr/>
      </dsp:nvSpPr>
      <dsp:spPr>
        <a:xfrm>
          <a:off x="299694" y="3705865"/>
          <a:ext cx="4195724" cy="2066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588" tIns="0" rIns="158588" bIns="0" numCol="1" spcCol="1270" anchor="ctr" anchorCtr="0">
          <a:noAutofit/>
        </a:bodyPr>
        <a:lstStyle/>
        <a:p>
          <a:pPr marL="0" lvl="0" indent="0" algn="l" defTabSz="444500">
            <a:lnSpc>
              <a:spcPct val="90000"/>
            </a:lnSpc>
            <a:spcBef>
              <a:spcPct val="0"/>
            </a:spcBef>
            <a:spcAft>
              <a:spcPct val="35000"/>
            </a:spcAft>
            <a:buNone/>
          </a:pPr>
          <a:r>
            <a:rPr lang="en-US" sz="1000" b="1" i="0" kern="1200" baseline="0"/>
            <a:t>Adjusting Layout and Showing Plot</a:t>
          </a:r>
          <a:r>
            <a:rPr lang="en-US" sz="1000" b="0" i="0" kern="1200" baseline="0"/>
            <a:t>:</a:t>
          </a:r>
          <a:endParaRPr lang="en-US" sz="1000" kern="1200"/>
        </a:p>
      </dsp:txBody>
      <dsp:txXfrm>
        <a:off x="309781" y="3715952"/>
        <a:ext cx="4175550" cy="1864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AEBE1-1006-480B-A80D-AC5547DF5D05}">
      <dsp:nvSpPr>
        <dsp:cNvPr id="0" name=""/>
        <dsp:cNvSpPr/>
      </dsp:nvSpPr>
      <dsp:spPr>
        <a:xfrm>
          <a:off x="0" y="73891"/>
          <a:ext cx="3412219" cy="894243"/>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4826" tIns="104140" rIns="264826" bIns="56896" numCol="1" spcCol="1270" anchor="t" anchorCtr="0">
          <a:noAutofit/>
        </a:bodyPr>
        <a:lstStyle/>
        <a:p>
          <a:pPr marL="57150" lvl="1" indent="-57150" algn="l" defTabSz="355600">
            <a:lnSpc>
              <a:spcPct val="90000"/>
            </a:lnSpc>
            <a:spcBef>
              <a:spcPct val="0"/>
            </a:spcBef>
            <a:spcAft>
              <a:spcPct val="15000"/>
            </a:spcAft>
            <a:buChar char="•"/>
          </a:pPr>
          <a:r>
            <a:rPr lang="en-US" sz="800" b="1" i="0" kern="1200" baseline="0"/>
            <a:t>categories</a:t>
          </a:r>
          <a:r>
            <a:rPr lang="en-US" sz="800" b="0" i="0" kern="1200" baseline="0"/>
            <a:t> is a list containing the categories - 'Stop Signs' and 'U-turn Signs'.</a:t>
          </a:r>
          <a:endParaRPr lang="en-US" sz="800" kern="1200"/>
        </a:p>
        <a:p>
          <a:pPr marL="57150" lvl="1" indent="-57150" algn="l" defTabSz="355600">
            <a:lnSpc>
              <a:spcPct val="90000"/>
            </a:lnSpc>
            <a:spcBef>
              <a:spcPct val="0"/>
            </a:spcBef>
            <a:spcAft>
              <a:spcPct val="15000"/>
            </a:spcAft>
            <a:buChar char="•"/>
          </a:pPr>
          <a:r>
            <a:rPr lang="en-US" sz="800" b="1" i="0" kern="1200" baseline="0"/>
            <a:t>counts</a:t>
          </a:r>
          <a:r>
            <a:rPr lang="en-US" sz="800" b="0" i="0" kern="1200" baseline="0"/>
            <a:t> is a list containing the counts of images in </a:t>
          </a:r>
          <a:r>
            <a:rPr lang="en-US" sz="800" b="1" i="0" kern="1200" baseline="0"/>
            <a:t>resized_stop</a:t>
          </a:r>
          <a:r>
            <a:rPr lang="en-US" sz="800" b="0" i="0" kern="1200" baseline="0"/>
            <a:t> and </a:t>
          </a:r>
          <a:r>
            <a:rPr lang="en-US" sz="800" b="1" i="0" kern="1200" baseline="0"/>
            <a:t>resized_uturn</a:t>
          </a:r>
          <a:r>
            <a:rPr lang="en-US" sz="800" b="0" i="0" kern="1200" baseline="0"/>
            <a:t> lists, respectively.</a:t>
          </a:r>
          <a:endParaRPr lang="en-US" sz="800" kern="1200"/>
        </a:p>
        <a:p>
          <a:pPr marL="57150" lvl="1" indent="-57150" algn="l" defTabSz="355600">
            <a:lnSpc>
              <a:spcPct val="90000"/>
            </a:lnSpc>
            <a:spcBef>
              <a:spcPct val="0"/>
            </a:spcBef>
            <a:spcAft>
              <a:spcPct val="15000"/>
            </a:spcAft>
            <a:buChar char="•"/>
          </a:pPr>
          <a:r>
            <a:rPr lang="en-US" sz="800" b="1" i="0" kern="1200" baseline="0"/>
            <a:t>colors</a:t>
          </a:r>
          <a:r>
            <a:rPr lang="en-US" sz="800" b="0" i="0" kern="1200" baseline="0"/>
            <a:t> is a list defining the colors for each category in the bar plot - 'red' for 'Stop Signs' and 'blue' for 'U-turn Signs'.</a:t>
          </a:r>
          <a:endParaRPr lang="en-US" sz="800" kern="1200"/>
        </a:p>
      </dsp:txBody>
      <dsp:txXfrm>
        <a:off x="0" y="73891"/>
        <a:ext cx="3412219" cy="894243"/>
      </dsp:txXfrm>
    </dsp:sp>
    <dsp:sp modelId="{9D41C2C9-9E92-4128-9790-7E1993250CF0}">
      <dsp:nvSpPr>
        <dsp:cNvPr id="0" name=""/>
        <dsp:cNvSpPr/>
      </dsp:nvSpPr>
      <dsp:spPr>
        <a:xfrm>
          <a:off x="170610" y="379"/>
          <a:ext cx="2388553" cy="14702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82" tIns="0" rIns="90282" bIns="0" numCol="1" spcCol="1270" anchor="ctr" anchorCtr="0">
          <a:noAutofit/>
        </a:bodyPr>
        <a:lstStyle/>
        <a:p>
          <a:pPr marL="0" lvl="0" indent="0" algn="l" defTabSz="355600">
            <a:lnSpc>
              <a:spcPct val="90000"/>
            </a:lnSpc>
            <a:spcBef>
              <a:spcPct val="0"/>
            </a:spcBef>
            <a:spcAft>
              <a:spcPct val="35000"/>
            </a:spcAft>
            <a:buNone/>
          </a:pPr>
          <a:r>
            <a:rPr lang="en-US" sz="800" b="1" i="0" kern="1200" baseline="0"/>
            <a:t>Data Setup</a:t>
          </a:r>
          <a:r>
            <a:rPr lang="en-US" sz="800" b="0" i="0" kern="1200" baseline="0"/>
            <a:t>:</a:t>
          </a:r>
          <a:endParaRPr lang="en-US" sz="800" kern="1200"/>
        </a:p>
      </dsp:txBody>
      <dsp:txXfrm>
        <a:off x="177787" y="7556"/>
        <a:ext cx="2374199" cy="132669"/>
      </dsp:txXfrm>
    </dsp:sp>
    <dsp:sp modelId="{22FC2831-A0F5-4969-B28A-0578CBE43A5B}">
      <dsp:nvSpPr>
        <dsp:cNvPr id="0" name=""/>
        <dsp:cNvSpPr/>
      </dsp:nvSpPr>
      <dsp:spPr>
        <a:xfrm>
          <a:off x="0" y="1068541"/>
          <a:ext cx="3412219" cy="112957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4826" tIns="104140" rIns="264826" bIns="56896" numCol="1" spcCol="1270" anchor="t" anchorCtr="0">
          <a:noAutofit/>
        </a:bodyPr>
        <a:lstStyle/>
        <a:p>
          <a:pPr marL="57150" lvl="1" indent="-57150" algn="l" defTabSz="355600">
            <a:lnSpc>
              <a:spcPct val="90000"/>
            </a:lnSpc>
            <a:spcBef>
              <a:spcPct val="0"/>
            </a:spcBef>
            <a:spcAft>
              <a:spcPct val="15000"/>
            </a:spcAft>
            <a:buChar char="•"/>
          </a:pPr>
          <a:r>
            <a:rPr lang="en-US" sz="800" b="1" i="0" kern="1200" baseline="0"/>
            <a:t>plt.bar(categories, counts, color=colors)</a:t>
          </a:r>
          <a:r>
            <a:rPr lang="en-US" sz="800" b="0" i="0" kern="1200" baseline="0"/>
            <a:t> generates a bar plot.</a:t>
          </a:r>
          <a:endParaRPr lang="en-US" sz="800" kern="1200"/>
        </a:p>
        <a:p>
          <a:pPr marL="114300" lvl="2" indent="-57150" algn="l" defTabSz="355600">
            <a:lnSpc>
              <a:spcPct val="90000"/>
            </a:lnSpc>
            <a:spcBef>
              <a:spcPct val="0"/>
            </a:spcBef>
            <a:spcAft>
              <a:spcPct val="15000"/>
            </a:spcAft>
            <a:buChar char="•"/>
          </a:pPr>
          <a:r>
            <a:rPr lang="en-US" sz="800" b="1" i="0" kern="1200" baseline="0"/>
            <a:t>categories</a:t>
          </a:r>
          <a:r>
            <a:rPr lang="en-US" sz="800" b="0" i="0" kern="1200" baseline="0"/>
            <a:t> are placed on the x-axis (the categories of signs).</a:t>
          </a:r>
          <a:endParaRPr lang="en-US" sz="800" kern="1200"/>
        </a:p>
        <a:p>
          <a:pPr marL="114300" lvl="2" indent="-57150" algn="l" defTabSz="355600">
            <a:lnSpc>
              <a:spcPct val="90000"/>
            </a:lnSpc>
            <a:spcBef>
              <a:spcPct val="0"/>
            </a:spcBef>
            <a:spcAft>
              <a:spcPct val="15000"/>
            </a:spcAft>
            <a:buChar char="•"/>
          </a:pPr>
          <a:r>
            <a:rPr lang="en-US" sz="800" b="1" i="0" kern="1200" baseline="0"/>
            <a:t>counts</a:t>
          </a:r>
          <a:r>
            <a:rPr lang="en-US" sz="800" b="0" i="0" kern="1200" baseline="0"/>
            <a:t> are the respective counts of images for each category, displayed as the height of the bars.</a:t>
          </a:r>
          <a:endParaRPr lang="en-US" sz="800" kern="1200"/>
        </a:p>
        <a:p>
          <a:pPr marL="114300" lvl="2" indent="-57150" algn="l" defTabSz="355600">
            <a:lnSpc>
              <a:spcPct val="90000"/>
            </a:lnSpc>
            <a:spcBef>
              <a:spcPct val="0"/>
            </a:spcBef>
            <a:spcAft>
              <a:spcPct val="15000"/>
            </a:spcAft>
            <a:buChar char="•"/>
          </a:pPr>
          <a:r>
            <a:rPr lang="en-US" sz="800" b="1" i="0" kern="1200" baseline="0"/>
            <a:t>colors</a:t>
          </a:r>
          <a:r>
            <a:rPr lang="en-US" sz="800" b="0" i="0" kern="1200" baseline="0"/>
            <a:t> are assigned to each category for visual differentiation.</a:t>
          </a:r>
          <a:endParaRPr lang="en-US" sz="800" kern="1200"/>
        </a:p>
      </dsp:txBody>
      <dsp:txXfrm>
        <a:off x="0" y="1068541"/>
        <a:ext cx="3412219" cy="1129570"/>
      </dsp:txXfrm>
    </dsp:sp>
    <dsp:sp modelId="{5086FF5C-492D-4508-A77A-29A9020CC64F}">
      <dsp:nvSpPr>
        <dsp:cNvPr id="0" name=""/>
        <dsp:cNvSpPr/>
      </dsp:nvSpPr>
      <dsp:spPr>
        <a:xfrm>
          <a:off x="170610" y="995029"/>
          <a:ext cx="2388553" cy="14702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82" tIns="0" rIns="90282" bIns="0" numCol="1" spcCol="1270" anchor="ctr" anchorCtr="0">
          <a:noAutofit/>
        </a:bodyPr>
        <a:lstStyle/>
        <a:p>
          <a:pPr marL="0" lvl="0" indent="0" algn="l" defTabSz="355600">
            <a:lnSpc>
              <a:spcPct val="90000"/>
            </a:lnSpc>
            <a:spcBef>
              <a:spcPct val="0"/>
            </a:spcBef>
            <a:spcAft>
              <a:spcPct val="35000"/>
            </a:spcAft>
            <a:buNone/>
          </a:pPr>
          <a:r>
            <a:rPr lang="en-US" sz="800" b="1" i="0" kern="1200" baseline="0"/>
            <a:t>Creating the Bar Plot</a:t>
          </a:r>
          <a:r>
            <a:rPr lang="en-US" sz="800" b="0" i="0" kern="1200" baseline="0"/>
            <a:t>:</a:t>
          </a:r>
          <a:endParaRPr lang="en-US" sz="800" kern="1200"/>
        </a:p>
      </dsp:txBody>
      <dsp:txXfrm>
        <a:off x="177787" y="1002206"/>
        <a:ext cx="2374199" cy="132669"/>
      </dsp:txXfrm>
    </dsp:sp>
    <dsp:sp modelId="{E746C335-2B92-4A7B-A189-B60C4829C261}">
      <dsp:nvSpPr>
        <dsp:cNvPr id="0" name=""/>
        <dsp:cNvSpPr/>
      </dsp:nvSpPr>
      <dsp:spPr>
        <a:xfrm>
          <a:off x="0" y="2298517"/>
          <a:ext cx="3412219" cy="76873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4826" tIns="104140" rIns="264826" bIns="56896" numCol="1" spcCol="1270" anchor="t" anchorCtr="0">
          <a:noAutofit/>
        </a:bodyPr>
        <a:lstStyle/>
        <a:p>
          <a:pPr marL="57150" lvl="1" indent="-57150" algn="l" defTabSz="355600">
            <a:lnSpc>
              <a:spcPct val="90000"/>
            </a:lnSpc>
            <a:spcBef>
              <a:spcPct val="0"/>
            </a:spcBef>
            <a:spcAft>
              <a:spcPct val="15000"/>
            </a:spcAft>
            <a:buChar char="•"/>
          </a:pPr>
          <a:r>
            <a:rPr lang="en-US" sz="800" b="1" i="0" kern="1200" baseline="0"/>
            <a:t>plt.xlabel('Categories')</a:t>
          </a:r>
          <a:r>
            <a:rPr lang="en-US" sz="800" b="0" i="0" kern="1200" baseline="0"/>
            <a:t> sets the label for the x-axis as 'Categories'.</a:t>
          </a:r>
          <a:endParaRPr lang="en-US" sz="800" kern="1200"/>
        </a:p>
        <a:p>
          <a:pPr marL="57150" lvl="1" indent="-57150" algn="l" defTabSz="355600">
            <a:lnSpc>
              <a:spcPct val="90000"/>
            </a:lnSpc>
            <a:spcBef>
              <a:spcPct val="0"/>
            </a:spcBef>
            <a:spcAft>
              <a:spcPct val="15000"/>
            </a:spcAft>
            <a:buChar char="•"/>
          </a:pPr>
          <a:r>
            <a:rPr lang="en-US" sz="800" b="1" i="0" kern="1200" baseline="0" dirty="0" err="1"/>
            <a:t>plt.ylabel</a:t>
          </a:r>
          <a:r>
            <a:rPr lang="en-US" sz="800" b="1" i="0" kern="1200" baseline="0" dirty="0"/>
            <a:t>('Count')</a:t>
          </a:r>
          <a:r>
            <a:rPr lang="en-US" sz="800" b="0" i="0" kern="1200" baseline="0" dirty="0"/>
            <a:t> sets the label for the y-axis as 'Count'.</a:t>
          </a:r>
          <a:endParaRPr lang="en-US" sz="800" kern="1200" dirty="0"/>
        </a:p>
        <a:p>
          <a:pPr marL="57150" lvl="1" indent="-57150" algn="l" defTabSz="355600">
            <a:lnSpc>
              <a:spcPct val="90000"/>
            </a:lnSpc>
            <a:spcBef>
              <a:spcPct val="0"/>
            </a:spcBef>
            <a:spcAft>
              <a:spcPct val="15000"/>
            </a:spcAft>
            <a:buChar char="•"/>
          </a:pPr>
          <a:r>
            <a:rPr lang="en-US" sz="800" b="1" i="0" kern="1200" baseline="0" dirty="0" err="1"/>
            <a:t>plt.title</a:t>
          </a:r>
          <a:r>
            <a:rPr lang="en-US" sz="800" b="1" i="0" kern="1200" baseline="0" dirty="0"/>
            <a:t>('Target Distribution')</a:t>
          </a:r>
          <a:r>
            <a:rPr lang="en-US" sz="800" b="0" i="0" kern="1200" baseline="0" dirty="0"/>
            <a:t> sets the title of the plot as 'Target Distribution'.</a:t>
          </a:r>
          <a:endParaRPr lang="en-US" sz="800" kern="1200" dirty="0"/>
        </a:p>
      </dsp:txBody>
      <dsp:txXfrm>
        <a:off x="0" y="2298517"/>
        <a:ext cx="3412219" cy="768735"/>
      </dsp:txXfrm>
    </dsp:sp>
    <dsp:sp modelId="{A7DA3FC1-0B9F-4CFC-8F20-1E4AB2425146}">
      <dsp:nvSpPr>
        <dsp:cNvPr id="0" name=""/>
        <dsp:cNvSpPr/>
      </dsp:nvSpPr>
      <dsp:spPr>
        <a:xfrm>
          <a:off x="170610" y="2225005"/>
          <a:ext cx="2388553" cy="1470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82" tIns="0" rIns="90282" bIns="0" numCol="1" spcCol="1270" anchor="ctr" anchorCtr="0">
          <a:noAutofit/>
        </a:bodyPr>
        <a:lstStyle/>
        <a:p>
          <a:pPr marL="0" lvl="0" indent="0" algn="l" defTabSz="355600">
            <a:lnSpc>
              <a:spcPct val="90000"/>
            </a:lnSpc>
            <a:spcBef>
              <a:spcPct val="0"/>
            </a:spcBef>
            <a:spcAft>
              <a:spcPct val="35000"/>
            </a:spcAft>
            <a:buNone/>
          </a:pPr>
          <a:r>
            <a:rPr lang="en-US" sz="800" b="1" i="0" kern="1200" baseline="0"/>
            <a:t>Labels and Title</a:t>
          </a:r>
          <a:r>
            <a:rPr lang="en-US" sz="800" b="0" i="0" kern="1200" baseline="0"/>
            <a:t>:</a:t>
          </a:r>
          <a:endParaRPr lang="en-US" sz="800" kern="1200"/>
        </a:p>
      </dsp:txBody>
      <dsp:txXfrm>
        <a:off x="177787" y="2232182"/>
        <a:ext cx="2374199" cy="132669"/>
      </dsp:txXfrm>
    </dsp:sp>
    <dsp:sp modelId="{56E9B651-8676-41C0-B635-65E6E7BB3014}">
      <dsp:nvSpPr>
        <dsp:cNvPr id="0" name=""/>
        <dsp:cNvSpPr/>
      </dsp:nvSpPr>
      <dsp:spPr>
        <a:xfrm>
          <a:off x="0" y="3167659"/>
          <a:ext cx="3412219" cy="392211"/>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4826" tIns="104140" rIns="264826" bIns="56896" numCol="1" spcCol="1270" anchor="t" anchorCtr="0">
          <a:noAutofit/>
        </a:bodyPr>
        <a:lstStyle/>
        <a:p>
          <a:pPr marL="57150" lvl="1" indent="-57150" algn="l" defTabSz="355600">
            <a:lnSpc>
              <a:spcPct val="90000"/>
            </a:lnSpc>
            <a:spcBef>
              <a:spcPct val="0"/>
            </a:spcBef>
            <a:spcAft>
              <a:spcPct val="15000"/>
            </a:spcAft>
            <a:buChar char="•"/>
          </a:pPr>
          <a:r>
            <a:rPr lang="en-US" sz="800" b="1" i="0" kern="1200" baseline="0"/>
            <a:t>plt.show()</a:t>
          </a:r>
          <a:r>
            <a:rPr lang="en-US" sz="800" b="0" i="0" kern="1200" baseline="0"/>
            <a:t> displays the bar plot with the specified categories, counts, colors, and labels.</a:t>
          </a:r>
          <a:endParaRPr lang="en-US" sz="800" kern="1200"/>
        </a:p>
      </dsp:txBody>
      <dsp:txXfrm>
        <a:off x="0" y="3167659"/>
        <a:ext cx="3412219" cy="392211"/>
      </dsp:txXfrm>
    </dsp:sp>
    <dsp:sp modelId="{C2A946F9-FF70-4C9B-A804-610A1CD485D3}">
      <dsp:nvSpPr>
        <dsp:cNvPr id="0" name=""/>
        <dsp:cNvSpPr/>
      </dsp:nvSpPr>
      <dsp:spPr>
        <a:xfrm>
          <a:off x="170610" y="3094147"/>
          <a:ext cx="2388553" cy="14702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82" tIns="0" rIns="90282" bIns="0" numCol="1" spcCol="1270" anchor="ctr" anchorCtr="0">
          <a:noAutofit/>
        </a:bodyPr>
        <a:lstStyle/>
        <a:p>
          <a:pPr marL="0" lvl="0" indent="0" algn="l" defTabSz="355600">
            <a:lnSpc>
              <a:spcPct val="90000"/>
            </a:lnSpc>
            <a:spcBef>
              <a:spcPct val="0"/>
            </a:spcBef>
            <a:spcAft>
              <a:spcPct val="35000"/>
            </a:spcAft>
            <a:buNone/>
          </a:pPr>
          <a:r>
            <a:rPr lang="en-US" sz="800" b="1" i="0" kern="1200" baseline="0"/>
            <a:t>Displaying the Plot</a:t>
          </a:r>
          <a:r>
            <a:rPr lang="en-US" sz="800" b="0" i="0" kern="1200" baseline="0"/>
            <a:t>:</a:t>
          </a:r>
          <a:endParaRPr lang="en-US" sz="800" kern="1200"/>
        </a:p>
      </dsp:txBody>
      <dsp:txXfrm>
        <a:off x="177787" y="3101324"/>
        <a:ext cx="2374199" cy="1326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11/14/2023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670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11/14/2023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10211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11/14/2023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59301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11/14/2023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26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11/14/2023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17340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11/14/2023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4541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11/14/2023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06331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11/14/2023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58076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11/14/2023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21685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11/14/2023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9521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11/14/2023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0313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11/14/2023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55376547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ground of data">
            <a:extLst>
              <a:ext uri="{FF2B5EF4-FFF2-40B4-BE49-F238E27FC236}">
                <a16:creationId xmlns:a16="http://schemas.microsoft.com/office/drawing/2014/main" id="{B80C41EE-2407-A775-37D2-8F43C06361BE}"/>
              </a:ext>
            </a:extLst>
          </p:cNvPr>
          <p:cNvPicPr>
            <a:picLocks noChangeAspect="1"/>
          </p:cNvPicPr>
          <p:nvPr/>
        </p:nvPicPr>
        <p:blipFill rotWithShape="1">
          <a:blip r:embed="rId2"/>
          <a:srcRect l="10241" r="18659"/>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7374EE-65AF-77A5-BFC1-590B1671911A}"/>
              </a:ext>
            </a:extLst>
          </p:cNvPr>
          <p:cNvSpPr>
            <a:spLocks noGrp="1"/>
          </p:cNvSpPr>
          <p:nvPr>
            <p:ph type="ctrTitle"/>
          </p:nvPr>
        </p:nvSpPr>
        <p:spPr>
          <a:xfrm>
            <a:off x="477981" y="1122363"/>
            <a:ext cx="4023360" cy="3204134"/>
          </a:xfrm>
        </p:spPr>
        <p:txBody>
          <a:bodyPr anchor="b">
            <a:normAutofit/>
          </a:bodyPr>
          <a:lstStyle/>
          <a:p>
            <a:r>
              <a:rPr lang="en-SG" sz="4800" dirty="0">
                <a:solidFill>
                  <a:schemeClr val="bg1"/>
                </a:solidFill>
              </a:rPr>
              <a:t>Computer Vision Essentials</a:t>
            </a:r>
            <a:br>
              <a:rPr lang="en-SG" sz="4800" dirty="0">
                <a:solidFill>
                  <a:schemeClr val="bg1"/>
                </a:solidFill>
              </a:rPr>
            </a:br>
            <a:r>
              <a:rPr lang="en-SG" sz="4800" dirty="0">
                <a:solidFill>
                  <a:schemeClr val="bg1"/>
                </a:solidFill>
              </a:rPr>
              <a:t>Project</a:t>
            </a:r>
          </a:p>
        </p:txBody>
      </p:sp>
      <p:sp>
        <p:nvSpPr>
          <p:cNvPr id="3" name="Subtitle 2">
            <a:extLst>
              <a:ext uri="{FF2B5EF4-FFF2-40B4-BE49-F238E27FC236}">
                <a16:creationId xmlns:a16="http://schemas.microsoft.com/office/drawing/2014/main" id="{9E0FAE35-8A9F-E6AA-F11A-AD2FA13C2B65}"/>
              </a:ext>
            </a:extLst>
          </p:cNvPr>
          <p:cNvSpPr>
            <a:spLocks noGrp="1"/>
          </p:cNvSpPr>
          <p:nvPr>
            <p:ph type="subTitle" idx="1"/>
          </p:nvPr>
        </p:nvSpPr>
        <p:spPr>
          <a:xfrm>
            <a:off x="477980" y="4872922"/>
            <a:ext cx="4023359" cy="1208141"/>
          </a:xfrm>
        </p:spPr>
        <p:txBody>
          <a:bodyPr>
            <a:normAutofit/>
          </a:bodyPr>
          <a:lstStyle/>
          <a:p>
            <a:r>
              <a:rPr lang="en-SG" sz="2000" dirty="0">
                <a:solidFill>
                  <a:schemeClr val="bg1"/>
                </a:solidFill>
              </a:rPr>
              <a:t>By: Goh </a:t>
            </a:r>
            <a:r>
              <a:rPr lang="en-SG" sz="2000" dirty="0" err="1">
                <a:solidFill>
                  <a:schemeClr val="bg1"/>
                </a:solidFill>
              </a:rPr>
              <a:t>Jin</a:t>
            </a:r>
            <a:r>
              <a:rPr lang="en-SG" sz="2000" dirty="0">
                <a:solidFill>
                  <a:schemeClr val="bg1"/>
                </a:solidFill>
              </a:rPr>
              <a:t> Quan Marcus (30)</a:t>
            </a:r>
          </a:p>
          <a:p>
            <a:r>
              <a:rPr lang="en-SG" sz="2000" dirty="0">
                <a:solidFill>
                  <a:schemeClr val="bg1"/>
                </a:solidFill>
              </a:rPr>
              <a:t>Class: CI2304P</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57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CA8057-BCEA-1679-5F03-0EDF9CCDB45A}"/>
              </a:ext>
            </a:extLst>
          </p:cNvPr>
          <p:cNvSpPr>
            <a:spLocks noGrp="1"/>
          </p:cNvSpPr>
          <p:nvPr>
            <p:ph type="title"/>
          </p:nvPr>
        </p:nvSpPr>
        <p:spPr>
          <a:xfrm>
            <a:off x="841246" y="978619"/>
            <a:ext cx="5991244" cy="1106424"/>
          </a:xfrm>
        </p:spPr>
        <p:txBody>
          <a:bodyPr>
            <a:normAutofit/>
          </a:bodyPr>
          <a:lstStyle/>
          <a:p>
            <a:r>
              <a:rPr lang="en-SG" sz="3200"/>
              <a:t>Display Images</a:t>
            </a:r>
          </a:p>
        </p:txBody>
      </p:sp>
      <p:sp>
        <p:nvSpPr>
          <p:cNvPr id="26" name="Rectangle 2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ADCB719C-4949-DD7F-4C6E-BDE4EB40C29B}"/>
              </a:ext>
            </a:extLst>
          </p:cNvPr>
          <p:cNvPicPr>
            <a:picLocks noChangeAspect="1"/>
          </p:cNvPicPr>
          <p:nvPr/>
        </p:nvPicPr>
        <p:blipFill rotWithShape="1">
          <a:blip r:embed="rId2"/>
          <a:srcRect l="14088" t="33968" r="56216" b="16931"/>
          <a:stretch/>
        </p:blipFill>
        <p:spPr>
          <a:xfrm>
            <a:off x="7375014" y="1171300"/>
            <a:ext cx="4097657" cy="4234553"/>
          </a:xfrm>
          <a:prstGeom prst="rect">
            <a:avLst/>
          </a:prstGeom>
        </p:spPr>
      </p:pic>
      <p:graphicFrame>
        <p:nvGraphicFramePr>
          <p:cNvPr id="12" name="Rectangle 1">
            <a:extLst>
              <a:ext uri="{FF2B5EF4-FFF2-40B4-BE49-F238E27FC236}">
                <a16:creationId xmlns:a16="http://schemas.microsoft.com/office/drawing/2014/main" id="{B2666EBE-4D1F-F877-C4E0-E26C2DF07C12}"/>
              </a:ext>
            </a:extLst>
          </p:cNvPr>
          <p:cNvGraphicFramePr>
            <a:graphicFrameLocks noGrp="1"/>
          </p:cNvGraphicFramePr>
          <p:nvPr>
            <p:ph idx="1"/>
            <p:extLst>
              <p:ext uri="{D42A27DB-BD31-4B8C-83A1-F6EECF244321}">
                <p14:modId xmlns:p14="http://schemas.microsoft.com/office/powerpoint/2010/main" val="2116467592"/>
              </p:ext>
            </p:extLst>
          </p:nvPr>
        </p:nvGraphicFramePr>
        <p:xfrm>
          <a:off x="841248" y="1875388"/>
          <a:ext cx="5993892" cy="4339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729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CECB74-345D-41B2-33B3-50FFE33CAD9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Outputs(Display Images)</a:t>
            </a:r>
          </a:p>
        </p:txBody>
      </p:sp>
      <p:sp>
        <p:nvSpPr>
          <p:cNvPr id="19" name="Rectangle: Rounded Corners 18">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a:extLst>
              <a:ext uri="{FF2B5EF4-FFF2-40B4-BE49-F238E27FC236}">
                <a16:creationId xmlns:a16="http://schemas.microsoft.com/office/drawing/2014/main" id="{5C48833C-5E62-C23D-30ED-CC0A7762BE4F}"/>
              </a:ext>
            </a:extLst>
          </p:cNvPr>
          <p:cNvPicPr>
            <a:picLocks noGrp="1" noChangeAspect="1"/>
          </p:cNvPicPr>
          <p:nvPr>
            <p:ph sz="half" idx="1"/>
          </p:nvPr>
        </p:nvPicPr>
        <p:blipFill rotWithShape="1">
          <a:blip r:embed="rId2"/>
          <a:srcRect l="-756" t="-1" r="511" b="-5"/>
          <a:stretch/>
        </p:blipFill>
        <p:spPr>
          <a:xfrm>
            <a:off x="45099" y="1804849"/>
            <a:ext cx="5551714" cy="4928552"/>
          </a:xfrm>
          <a:prstGeom prst="rect">
            <a:avLst/>
          </a:prstGeom>
        </p:spPr>
      </p:pic>
      <p:pic>
        <p:nvPicPr>
          <p:cNvPr id="6" name="Content Placeholder 5">
            <a:extLst>
              <a:ext uri="{FF2B5EF4-FFF2-40B4-BE49-F238E27FC236}">
                <a16:creationId xmlns:a16="http://schemas.microsoft.com/office/drawing/2014/main" id="{67E9FA75-803C-269E-4A00-B9D1C83E7BDA}"/>
              </a:ext>
            </a:extLst>
          </p:cNvPr>
          <p:cNvPicPr>
            <a:picLocks noGrp="1" noChangeAspect="1"/>
          </p:cNvPicPr>
          <p:nvPr>
            <p:ph sz="half" idx="2"/>
          </p:nvPr>
        </p:nvPicPr>
        <p:blipFill rotWithShape="1">
          <a:blip r:embed="rId3"/>
          <a:srcRect l="-3347" r="-2602" b="-5"/>
          <a:stretch/>
        </p:blipFill>
        <p:spPr>
          <a:xfrm>
            <a:off x="5479143" y="1897207"/>
            <a:ext cx="6437086" cy="4836194"/>
          </a:xfrm>
          <a:prstGeom prst="rect">
            <a:avLst/>
          </a:prstGeom>
        </p:spPr>
      </p:pic>
    </p:spTree>
    <p:extLst>
      <p:ext uri="{BB962C8B-B14F-4D97-AF65-F5344CB8AC3E}">
        <p14:creationId xmlns:p14="http://schemas.microsoft.com/office/powerpoint/2010/main" val="3274165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1EA3BE-BEB5-5820-C7BC-A227F3B2FD84}"/>
              </a:ext>
            </a:extLst>
          </p:cNvPr>
          <p:cNvSpPr>
            <a:spLocks noGrp="1"/>
          </p:cNvSpPr>
          <p:nvPr>
            <p:ph type="title"/>
          </p:nvPr>
        </p:nvSpPr>
        <p:spPr>
          <a:xfrm>
            <a:off x="841247" y="978619"/>
            <a:ext cx="3410712" cy="1106424"/>
          </a:xfrm>
        </p:spPr>
        <p:txBody>
          <a:bodyPr>
            <a:normAutofit/>
          </a:bodyPr>
          <a:lstStyle/>
          <a:p>
            <a:r>
              <a:rPr lang="en-SG" sz="2800" dirty="0"/>
              <a:t>Target Distribution </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omputer&#10;&#10;Description automatically generated">
            <a:extLst>
              <a:ext uri="{FF2B5EF4-FFF2-40B4-BE49-F238E27FC236}">
                <a16:creationId xmlns:a16="http://schemas.microsoft.com/office/drawing/2014/main" id="{68A05868-DCDE-3A76-6FFC-841BF112FBB3}"/>
              </a:ext>
            </a:extLst>
          </p:cNvPr>
          <p:cNvPicPr>
            <a:picLocks noChangeAspect="1"/>
          </p:cNvPicPr>
          <p:nvPr/>
        </p:nvPicPr>
        <p:blipFill rotWithShape="1">
          <a:blip r:embed="rId2"/>
          <a:srcRect l="14352" t="36085" r="60516" b="26999"/>
          <a:stretch/>
        </p:blipFill>
        <p:spPr>
          <a:xfrm>
            <a:off x="5456015" y="630936"/>
            <a:ext cx="5986082" cy="5495544"/>
          </a:xfrm>
          <a:prstGeom prst="rect">
            <a:avLst/>
          </a:prstGeom>
        </p:spPr>
      </p:pic>
      <p:graphicFrame>
        <p:nvGraphicFramePr>
          <p:cNvPr id="8" name="Rectangle 1">
            <a:extLst>
              <a:ext uri="{FF2B5EF4-FFF2-40B4-BE49-F238E27FC236}">
                <a16:creationId xmlns:a16="http://schemas.microsoft.com/office/drawing/2014/main" id="{D415436D-64DF-FCC2-D350-22D36413D48B}"/>
              </a:ext>
            </a:extLst>
          </p:cNvPr>
          <p:cNvGraphicFramePr>
            <a:graphicFrameLocks noGrp="1"/>
          </p:cNvGraphicFramePr>
          <p:nvPr>
            <p:ph idx="1"/>
            <p:extLst>
              <p:ext uri="{D42A27DB-BD31-4B8C-83A1-F6EECF244321}">
                <p14:modId xmlns:p14="http://schemas.microsoft.com/office/powerpoint/2010/main" val="1601153144"/>
              </p:ext>
            </p:extLst>
          </p:nvPr>
        </p:nvGraphicFramePr>
        <p:xfrm>
          <a:off x="841248" y="2252870"/>
          <a:ext cx="3412219" cy="3560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9381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E366-3D53-A0D1-0E09-48FD8AC8FBBD}"/>
              </a:ext>
            </a:extLst>
          </p:cNvPr>
          <p:cNvSpPr>
            <a:spLocks noGrp="1"/>
          </p:cNvSpPr>
          <p:nvPr>
            <p:ph type="title"/>
          </p:nvPr>
        </p:nvSpPr>
        <p:spPr/>
        <p:txBody>
          <a:bodyPr/>
          <a:lstStyle/>
          <a:p>
            <a:r>
              <a:rPr lang="en-SG" dirty="0"/>
              <a:t>Output(Target Distribution)</a:t>
            </a:r>
          </a:p>
        </p:txBody>
      </p:sp>
      <p:pic>
        <p:nvPicPr>
          <p:cNvPr id="5" name="Content Placeholder 4">
            <a:extLst>
              <a:ext uri="{FF2B5EF4-FFF2-40B4-BE49-F238E27FC236}">
                <a16:creationId xmlns:a16="http://schemas.microsoft.com/office/drawing/2014/main" id="{158E3930-681A-E8A8-A5B5-F331B580F0FC}"/>
              </a:ext>
            </a:extLst>
          </p:cNvPr>
          <p:cNvPicPr>
            <a:picLocks noGrp="1" noChangeAspect="1"/>
          </p:cNvPicPr>
          <p:nvPr>
            <p:ph idx="1"/>
          </p:nvPr>
        </p:nvPicPr>
        <p:blipFill>
          <a:blip r:embed="rId2"/>
          <a:stretch>
            <a:fillRect/>
          </a:stretch>
        </p:blipFill>
        <p:spPr>
          <a:xfrm>
            <a:off x="3882028" y="2478088"/>
            <a:ext cx="4635907" cy="3694112"/>
          </a:xfrm>
        </p:spPr>
      </p:pic>
    </p:spTree>
    <p:extLst>
      <p:ext uri="{BB962C8B-B14F-4D97-AF65-F5344CB8AC3E}">
        <p14:creationId xmlns:p14="http://schemas.microsoft.com/office/powerpoint/2010/main" val="283432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0835AF-FBC4-BB7B-D3D4-861FA0165033}"/>
              </a:ext>
            </a:extLst>
          </p:cNvPr>
          <p:cNvSpPr>
            <a:spLocks noGrp="1"/>
          </p:cNvSpPr>
          <p:nvPr>
            <p:ph type="title"/>
          </p:nvPr>
        </p:nvSpPr>
        <p:spPr>
          <a:xfrm>
            <a:off x="5359510" y="978619"/>
            <a:ext cx="5991244" cy="1106424"/>
          </a:xfrm>
        </p:spPr>
        <p:txBody>
          <a:bodyPr>
            <a:normAutofit/>
          </a:bodyPr>
          <a:lstStyle/>
          <a:p>
            <a:r>
              <a:rPr lang="en-SG" sz="3200"/>
              <a:t>Data Augmentation </a:t>
            </a:r>
          </a:p>
        </p:txBody>
      </p:sp>
      <p:pic>
        <p:nvPicPr>
          <p:cNvPr id="5" name="Picture 4">
            <a:extLst>
              <a:ext uri="{FF2B5EF4-FFF2-40B4-BE49-F238E27FC236}">
                <a16:creationId xmlns:a16="http://schemas.microsoft.com/office/drawing/2014/main" id="{AE4259E8-A6A7-04FD-F4B2-7A29C37FA5AD}"/>
              </a:ext>
            </a:extLst>
          </p:cNvPr>
          <p:cNvPicPr>
            <a:picLocks noChangeAspect="1"/>
          </p:cNvPicPr>
          <p:nvPr/>
        </p:nvPicPr>
        <p:blipFill rotWithShape="1">
          <a:blip r:embed="rId2"/>
          <a:srcRect l="14617" t="67937" r="52381" b="6773"/>
          <a:stretch/>
        </p:blipFill>
        <p:spPr>
          <a:xfrm>
            <a:off x="414528" y="2412752"/>
            <a:ext cx="4033647" cy="1931911"/>
          </a:xfrm>
          <a:prstGeom prst="rect">
            <a:avLst/>
          </a:prstGeom>
        </p:spPr>
      </p:pic>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1">
            <a:extLst>
              <a:ext uri="{FF2B5EF4-FFF2-40B4-BE49-F238E27FC236}">
                <a16:creationId xmlns:a16="http://schemas.microsoft.com/office/drawing/2014/main" id="{CA023016-44B7-17B3-12EB-B4DEBCFBFE1B}"/>
              </a:ext>
            </a:extLst>
          </p:cNvPr>
          <p:cNvSpPr>
            <a:spLocks noGrp="1" noChangeArrowheads="1"/>
          </p:cNvSpPr>
          <p:nvPr>
            <p:ph idx="1"/>
          </p:nvPr>
        </p:nvSpPr>
        <p:spPr bwMode="auto">
          <a:xfrm>
            <a:off x="4799821" y="1937657"/>
            <a:ext cx="6550932" cy="4825505"/>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0" numCol="1" anchorCtr="0" compatLnSpc="1">
            <a:prstTxWarp prst="textNoShape">
              <a:avLst/>
            </a:prstTxWarp>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200" b="0" i="0" u="none" strike="noStrike" cap="none" normalizeH="0" baseline="0" dirty="0">
              <a:ln>
                <a:noFill/>
              </a:ln>
              <a:effectLst/>
              <a:latin typeface="Söhne"/>
            </a:endParaRP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a:rPr>
              <a:t>ImageDataGenerator</a:t>
            </a:r>
            <a:r>
              <a:rPr kumimoji="0" lang="en-US" altLang="en-US" sz="12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tf.keras.preprocessing.image.ImageDataGenerator</a:t>
            </a:r>
            <a:r>
              <a:rPr kumimoji="0" lang="en-US" altLang="en-US" sz="1200" b="0" i="0" u="none" strike="noStrike" cap="none" normalizeH="0" baseline="0" dirty="0">
                <a:ln>
                  <a:noFill/>
                </a:ln>
                <a:effectLst/>
                <a:latin typeface="Söhne"/>
              </a:rPr>
              <a:t> is a class provided by TensorFlow's </a:t>
            </a:r>
            <a:r>
              <a:rPr kumimoji="0" lang="en-US" altLang="en-US" sz="1200" b="0" i="0" u="none" strike="noStrike" cap="none" normalizeH="0" baseline="0" dirty="0" err="1">
                <a:ln>
                  <a:noFill/>
                </a:ln>
                <a:effectLst/>
                <a:latin typeface="Söhne"/>
              </a:rPr>
              <a:t>Keras</a:t>
            </a:r>
            <a:r>
              <a:rPr kumimoji="0" lang="en-US" altLang="en-US" sz="1200" b="0" i="0" u="none" strike="noStrike" cap="none" normalizeH="0" baseline="0" dirty="0">
                <a:ln>
                  <a:noFill/>
                </a:ln>
                <a:effectLst/>
                <a:latin typeface="Söhne"/>
              </a:rPr>
              <a:t> API. It generates batches of tensor image data with real-time data augmentation.</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a:ln>
                  <a:noFill/>
                </a:ln>
                <a:effectLst/>
                <a:latin typeface="Söhne"/>
              </a:rPr>
              <a:t>Parameters for Image Augmentation</a:t>
            </a:r>
            <a:r>
              <a:rPr kumimoji="0" lang="en-US" altLang="en-US" sz="12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width_shift_range</a:t>
            </a:r>
            <a:r>
              <a:rPr kumimoji="0" lang="en-US" altLang="en-US" sz="1200" b="1" i="0" u="none" strike="noStrike" cap="none" normalizeH="0" baseline="0" dirty="0">
                <a:ln>
                  <a:noFill/>
                </a:ln>
                <a:effectLst/>
                <a:latin typeface="Söhne Mono"/>
              </a:rPr>
              <a:t>=0.1</a:t>
            </a:r>
            <a:r>
              <a:rPr kumimoji="0" lang="en-US" altLang="en-US" sz="1200" b="0" i="0" u="none" strike="noStrike" cap="none" normalizeH="0" baseline="0" dirty="0">
                <a:ln>
                  <a:noFill/>
                </a:ln>
                <a:effectLst/>
                <a:latin typeface="Söhne"/>
              </a:rPr>
              <a:t>: Specifies the range within which to randomly translate (shift) pictures horizontally.</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height_shift_range</a:t>
            </a:r>
            <a:r>
              <a:rPr kumimoji="0" lang="en-US" altLang="en-US" sz="1200" b="1" i="0" u="none" strike="noStrike" cap="none" normalizeH="0" baseline="0" dirty="0">
                <a:ln>
                  <a:noFill/>
                </a:ln>
                <a:effectLst/>
                <a:latin typeface="Söhne Mono"/>
              </a:rPr>
              <a:t>=0.1</a:t>
            </a:r>
            <a:r>
              <a:rPr kumimoji="0" lang="en-US" altLang="en-US" sz="1200" b="0" i="0" u="none" strike="noStrike" cap="none" normalizeH="0" baseline="0" dirty="0">
                <a:ln>
                  <a:noFill/>
                </a:ln>
                <a:effectLst/>
                <a:latin typeface="Söhne"/>
              </a:rPr>
              <a:t>: Specifies the range within which to randomly translate (shift) pictures vertically.</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horizontal_flip</a:t>
            </a:r>
            <a:r>
              <a:rPr kumimoji="0" lang="en-US" altLang="en-US" sz="1200" b="1" i="0" u="none" strike="noStrike" cap="none" normalizeH="0" baseline="0" dirty="0">
                <a:ln>
                  <a:noFill/>
                </a:ln>
                <a:effectLst/>
                <a:latin typeface="Söhne Mono"/>
              </a:rPr>
              <a:t>=True</a:t>
            </a:r>
            <a:r>
              <a:rPr kumimoji="0" lang="en-US" altLang="en-US" sz="1200" b="0" i="0" u="none" strike="noStrike" cap="none" normalizeH="0" baseline="0" dirty="0">
                <a:ln>
                  <a:noFill/>
                </a:ln>
                <a:effectLst/>
                <a:latin typeface="Söhne"/>
              </a:rPr>
              <a:t>: Randomly flips images horizontally (left to right).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rotation_range</a:t>
            </a:r>
            <a:r>
              <a:rPr kumimoji="0" lang="en-US" altLang="en-US" sz="1200" b="1" i="0" u="none" strike="noStrike" cap="none" normalizeH="0" baseline="0" dirty="0">
                <a:ln>
                  <a:noFill/>
                </a:ln>
                <a:effectLst/>
                <a:latin typeface="Söhne Mono"/>
              </a:rPr>
              <a:t>=40</a:t>
            </a:r>
            <a:r>
              <a:rPr kumimoji="0" lang="en-US" altLang="en-US" sz="1200" b="0" i="0" u="none" strike="noStrike" cap="none" normalizeH="0" baseline="0" dirty="0">
                <a:ln>
                  <a:noFill/>
                </a:ln>
                <a:effectLst/>
                <a:latin typeface="Söhne"/>
              </a:rPr>
              <a:t>: Randomly rotates images within the range of -40 to 40 degrees.</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vertical_flip</a:t>
            </a:r>
            <a:r>
              <a:rPr kumimoji="0" lang="en-US" altLang="en-US" sz="1200" b="1" i="0" u="none" strike="noStrike" cap="none" normalizeH="0" baseline="0" dirty="0">
                <a:ln>
                  <a:noFill/>
                </a:ln>
                <a:effectLst/>
                <a:latin typeface="Söhne Mono"/>
              </a:rPr>
              <a:t>=True</a:t>
            </a:r>
            <a:r>
              <a:rPr kumimoji="0" lang="en-US" altLang="en-US" sz="1200" b="0" i="0" u="none" strike="noStrike" cap="none" normalizeH="0" baseline="0" dirty="0">
                <a:ln>
                  <a:noFill/>
                </a:ln>
                <a:effectLst/>
                <a:latin typeface="Söhne"/>
              </a:rPr>
              <a:t>: Randomly flips images vertically (upside down).</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zoom_range</a:t>
            </a:r>
            <a:r>
              <a:rPr kumimoji="0" lang="en-US" altLang="en-US" sz="1200" b="1" i="0" u="none" strike="noStrike" cap="none" normalizeH="0" baseline="0" dirty="0">
                <a:ln>
                  <a:noFill/>
                </a:ln>
                <a:effectLst/>
                <a:latin typeface="Söhne Mono"/>
              </a:rPr>
              <a:t>=0.1</a:t>
            </a:r>
            <a:r>
              <a:rPr kumimoji="0" lang="en-US" altLang="en-US" sz="1200" b="0" i="0" u="none" strike="noStrike" cap="none" normalizeH="0" baseline="0" dirty="0">
                <a:ln>
                  <a:noFill/>
                </a:ln>
                <a:effectLst/>
                <a:latin typeface="Söhne"/>
              </a:rPr>
              <a:t>: Randomly zooms images by 10%.</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a:ln>
                  <a:noFill/>
                </a:ln>
                <a:effectLst/>
                <a:latin typeface="Söhne"/>
              </a:rPr>
              <a:t>Purpose</a:t>
            </a:r>
            <a:r>
              <a:rPr kumimoji="0" lang="en-US" altLang="en-US" sz="12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0" i="0" u="none" strike="noStrike" cap="none" normalizeH="0" baseline="0" dirty="0">
                <a:ln>
                  <a:noFill/>
                </a:ln>
                <a:effectLst/>
                <a:latin typeface="Söhne"/>
              </a:rPr>
              <a:t>This data generator is designed to perform real-time data augmentation, which is useful for increasing the diversity of the training dataset without actually collecting more data. It helps in training neural networks by creating variations of the existing images, thus enhancing the model's ability to generalize.</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a:ln>
                  <a:noFill/>
                </a:ln>
                <a:effectLst/>
                <a:latin typeface="Söhne"/>
              </a:rPr>
              <a:t>Image Augmentation</a:t>
            </a:r>
            <a:r>
              <a:rPr kumimoji="0" lang="en-US" altLang="en-US" sz="12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0" i="0" u="none" strike="noStrike" cap="none" normalizeH="0" baseline="0" dirty="0">
                <a:ln>
                  <a:noFill/>
                </a:ln>
                <a:effectLst/>
                <a:latin typeface="Söhne"/>
              </a:rPr>
              <a:t>These parameters define the range and types of augmentation operations that can be applied to the images in the dataset. For instance, flipping, shifting, rotating, and zooming are commonly used augmentation techniques to increase the variability of the training data, which can lead to more robust models.</a:t>
            </a:r>
          </a:p>
          <a:p>
            <a:pPr marL="0" marR="0" lvl="0" indent="0" defTabSz="914400" rtl="0" eaLnBrk="0" fontAlgn="base" latinLnBrk="0" hangingPunct="0">
              <a:lnSpc>
                <a:spcPct val="100000"/>
              </a:lnSpc>
              <a:spcBef>
                <a:spcPct val="0"/>
              </a:spcBef>
              <a:spcAft>
                <a:spcPts val="600"/>
              </a:spcAft>
              <a:buClrTx/>
              <a:buSzTx/>
              <a:buFontTx/>
              <a:buNone/>
              <a:tabLst/>
            </a:pPr>
            <a:br>
              <a:rPr kumimoji="0" lang="en-US" altLang="en-US" sz="1200" b="0" i="0" u="none" strike="noStrike" cap="none" normalizeH="0" baseline="0" dirty="0">
                <a:ln>
                  <a:noFill/>
                </a:ln>
                <a:effectLst/>
                <a:latin typeface="Söhne"/>
              </a:rPr>
            </a:br>
            <a:endParaRPr kumimoji="0" lang="en-US" altLang="en-US" sz="1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232445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4A0D7C-4BA1-6D1B-C5EB-C0024ED9C210}"/>
              </a:ext>
            </a:extLst>
          </p:cNvPr>
          <p:cNvSpPr>
            <a:spLocks noGrp="1"/>
          </p:cNvSpPr>
          <p:nvPr>
            <p:ph type="title"/>
          </p:nvPr>
        </p:nvSpPr>
        <p:spPr>
          <a:xfrm>
            <a:off x="411480" y="991443"/>
            <a:ext cx="4443154" cy="1087819"/>
          </a:xfrm>
        </p:spPr>
        <p:txBody>
          <a:bodyPr anchor="b">
            <a:normAutofit/>
          </a:bodyPr>
          <a:lstStyle/>
          <a:p>
            <a:r>
              <a:rPr lang="en-SG" sz="3400" dirty="0"/>
              <a:t>Split the Data</a:t>
            </a:r>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3">
            <a:extLst>
              <a:ext uri="{FF2B5EF4-FFF2-40B4-BE49-F238E27FC236}">
                <a16:creationId xmlns:a16="http://schemas.microsoft.com/office/drawing/2014/main" id="{AA9069F1-28D2-8C4A-B6D1-BD5C9F9884B8}"/>
              </a:ext>
            </a:extLst>
          </p:cNvPr>
          <p:cNvSpPr>
            <a:spLocks noGrp="1" noChangeArrowheads="1"/>
          </p:cNvSpPr>
          <p:nvPr>
            <p:ph idx="1"/>
          </p:nvPr>
        </p:nvSpPr>
        <p:spPr bwMode="auto">
          <a:xfrm>
            <a:off x="411163" y="1857829"/>
            <a:ext cx="5400675" cy="535577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0" numCol="1" anchorCtr="0" compatLnSpc="1">
            <a:prstTxWarp prst="textNoShape">
              <a:avLst/>
            </a:prstTxWarp>
            <a:normAutofit/>
          </a:bodyPr>
          <a:lstStyle/>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2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a:ln>
                  <a:noFill/>
                </a:ln>
                <a:effectLst/>
                <a:latin typeface="Söhne"/>
              </a:rPr>
              <a:t>Converting Lists to NumPy Arrays</a:t>
            </a:r>
            <a:r>
              <a:rPr kumimoji="0" lang="en-US" altLang="en-US" sz="12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resized_stop</a:t>
            </a:r>
            <a:r>
              <a:rPr kumimoji="0" lang="en-US" altLang="en-US" sz="1200" b="1" i="0" u="none" strike="noStrike" cap="none" normalizeH="0" baseline="0" dirty="0">
                <a:ln>
                  <a:noFill/>
                </a:ln>
                <a:effectLst/>
                <a:latin typeface="Söhne Mono"/>
              </a:rPr>
              <a:t> = </a:t>
            </a:r>
            <a:r>
              <a:rPr kumimoji="0" lang="en-US" altLang="en-US" sz="1200" b="1" i="0" u="none" strike="noStrike" cap="none" normalizeH="0" baseline="0" dirty="0" err="1">
                <a:ln>
                  <a:noFill/>
                </a:ln>
                <a:effectLst/>
                <a:latin typeface="Söhne Mono"/>
              </a:rPr>
              <a:t>np.array</a:t>
            </a:r>
            <a:r>
              <a:rPr kumimoji="0" lang="en-US" altLang="en-US" sz="1200" b="1" i="0" u="none" strike="noStrike" cap="none" normalizeH="0" baseline="0" dirty="0">
                <a:ln>
                  <a:noFill/>
                </a:ln>
                <a:effectLst/>
                <a:latin typeface="Söhne Mono"/>
              </a:rPr>
              <a:t>(</a:t>
            </a:r>
            <a:r>
              <a:rPr kumimoji="0" lang="en-US" altLang="en-US" sz="1200" b="1" i="0" u="none" strike="noStrike" cap="none" normalizeH="0" baseline="0" dirty="0" err="1">
                <a:ln>
                  <a:noFill/>
                </a:ln>
                <a:effectLst/>
                <a:latin typeface="Söhne Mono"/>
              </a:rPr>
              <a:t>resized_stop</a:t>
            </a:r>
            <a:r>
              <a:rPr kumimoji="0" lang="en-US" altLang="en-US" sz="1200" b="1" i="0" u="none" strike="noStrike" cap="none" normalizeH="0" baseline="0" dirty="0">
                <a:ln>
                  <a:noFill/>
                </a:ln>
                <a:effectLst/>
                <a:latin typeface="Söhne Mono"/>
              </a:rPr>
              <a:t>)</a:t>
            </a:r>
            <a:r>
              <a:rPr kumimoji="0" lang="en-US" altLang="en-US" sz="1200" b="0" i="0" u="none" strike="noStrike" cap="none" normalizeH="0" baseline="0" dirty="0">
                <a:ln>
                  <a:noFill/>
                </a:ln>
                <a:effectLst/>
                <a:latin typeface="Söhne"/>
              </a:rPr>
              <a:t> and </a:t>
            </a:r>
            <a:r>
              <a:rPr kumimoji="0" lang="en-US" altLang="en-US" sz="1200" b="1" i="0" u="none" strike="noStrike" cap="none" normalizeH="0" baseline="0" dirty="0" err="1">
                <a:ln>
                  <a:noFill/>
                </a:ln>
                <a:effectLst/>
                <a:latin typeface="Söhne Mono"/>
              </a:rPr>
              <a:t>resized_uturn</a:t>
            </a:r>
            <a:r>
              <a:rPr kumimoji="0" lang="en-US" altLang="en-US" sz="1200" b="1" i="0" u="none" strike="noStrike" cap="none" normalizeH="0" baseline="0" dirty="0">
                <a:ln>
                  <a:noFill/>
                </a:ln>
                <a:effectLst/>
                <a:latin typeface="Söhne Mono"/>
              </a:rPr>
              <a:t> = </a:t>
            </a:r>
            <a:r>
              <a:rPr kumimoji="0" lang="en-US" altLang="en-US" sz="1200" b="1" i="0" u="none" strike="noStrike" cap="none" normalizeH="0" baseline="0" dirty="0" err="1">
                <a:ln>
                  <a:noFill/>
                </a:ln>
                <a:effectLst/>
                <a:latin typeface="Söhne Mono"/>
              </a:rPr>
              <a:t>np.array</a:t>
            </a:r>
            <a:r>
              <a:rPr kumimoji="0" lang="en-US" altLang="en-US" sz="1200" b="1" i="0" u="none" strike="noStrike" cap="none" normalizeH="0" baseline="0" dirty="0">
                <a:ln>
                  <a:noFill/>
                </a:ln>
                <a:effectLst/>
                <a:latin typeface="Söhne Mono"/>
              </a:rPr>
              <a:t>(</a:t>
            </a:r>
            <a:r>
              <a:rPr kumimoji="0" lang="en-US" altLang="en-US" sz="1200" b="1" i="0" u="none" strike="noStrike" cap="none" normalizeH="0" baseline="0" dirty="0" err="1">
                <a:ln>
                  <a:noFill/>
                </a:ln>
                <a:effectLst/>
                <a:latin typeface="Söhne Mono"/>
              </a:rPr>
              <a:t>resized_uturn</a:t>
            </a:r>
            <a:r>
              <a:rPr kumimoji="0" lang="en-US" altLang="en-US" sz="1200" b="1" i="0" u="none" strike="noStrike" cap="none" normalizeH="0" baseline="0" dirty="0">
                <a:ln>
                  <a:noFill/>
                </a:ln>
                <a:effectLst/>
                <a:latin typeface="Söhne Mono"/>
              </a:rPr>
              <a:t>)</a:t>
            </a:r>
            <a:r>
              <a:rPr kumimoji="0" lang="en-US" altLang="en-US" sz="1200" b="0" i="0" u="none" strike="noStrike" cap="none" normalizeH="0" baseline="0" dirty="0">
                <a:ln>
                  <a:noFill/>
                </a:ln>
                <a:effectLst/>
                <a:latin typeface="Söhne"/>
              </a:rPr>
              <a:t> convert the lists of resized images (</a:t>
            </a:r>
            <a:r>
              <a:rPr kumimoji="0" lang="en-US" altLang="en-US" sz="1200" b="1" i="0" u="none" strike="noStrike" cap="none" normalizeH="0" baseline="0" dirty="0" err="1">
                <a:ln>
                  <a:noFill/>
                </a:ln>
                <a:effectLst/>
                <a:latin typeface="Söhne Mono"/>
              </a:rPr>
              <a:t>resized_stop</a:t>
            </a:r>
            <a:r>
              <a:rPr kumimoji="0" lang="en-US" altLang="en-US" sz="1200" b="0" i="0" u="none" strike="noStrike" cap="none" normalizeH="0" baseline="0" dirty="0">
                <a:ln>
                  <a:noFill/>
                </a:ln>
                <a:effectLst/>
                <a:latin typeface="Söhne"/>
              </a:rPr>
              <a:t> and </a:t>
            </a:r>
            <a:r>
              <a:rPr kumimoji="0" lang="en-US" altLang="en-US" sz="1200" b="1" i="0" u="none" strike="noStrike" cap="none" normalizeH="0" baseline="0" dirty="0" err="1">
                <a:ln>
                  <a:noFill/>
                </a:ln>
                <a:effectLst/>
                <a:latin typeface="Söhne Mono"/>
              </a:rPr>
              <a:t>resized_uturn</a:t>
            </a:r>
            <a:r>
              <a:rPr kumimoji="0" lang="en-US" altLang="en-US" sz="1200" b="0" i="0" u="none" strike="noStrike" cap="none" normalizeH="0" baseline="0" dirty="0">
                <a:ln>
                  <a:noFill/>
                </a:ln>
                <a:effectLst/>
                <a:latin typeface="Söhne"/>
              </a:rPr>
              <a:t>) into NumPy arrays.</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a:ln>
                  <a:noFill/>
                </a:ln>
                <a:effectLst/>
                <a:latin typeface="Söhne"/>
              </a:rPr>
              <a:t>Reshaping the NumPy Arrays</a:t>
            </a:r>
            <a:r>
              <a:rPr kumimoji="0" lang="en-US" altLang="en-US" sz="12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resized_stop</a:t>
            </a:r>
            <a:r>
              <a:rPr kumimoji="0" lang="en-US" altLang="en-US" sz="1200" b="1" i="0" u="none" strike="noStrike" cap="none" normalizeH="0" baseline="0" dirty="0">
                <a:ln>
                  <a:noFill/>
                </a:ln>
                <a:effectLst/>
                <a:latin typeface="Söhne Mono"/>
              </a:rPr>
              <a:t> = </a:t>
            </a:r>
            <a:r>
              <a:rPr kumimoji="0" lang="en-US" altLang="en-US" sz="1200" b="1" i="0" u="none" strike="noStrike" cap="none" normalizeH="0" baseline="0" dirty="0" err="1">
                <a:ln>
                  <a:noFill/>
                </a:ln>
                <a:effectLst/>
                <a:latin typeface="Söhne Mono"/>
              </a:rPr>
              <a:t>resized_stop.reshape</a:t>
            </a:r>
            <a:r>
              <a:rPr kumimoji="0" lang="en-US" altLang="en-US" sz="1200" b="1" i="0" u="none" strike="noStrike" cap="none" normalizeH="0" baseline="0" dirty="0">
                <a:ln>
                  <a:noFill/>
                </a:ln>
                <a:effectLst/>
                <a:latin typeface="Söhne Mono"/>
              </a:rPr>
              <a:t>(110, -1)</a:t>
            </a:r>
            <a:r>
              <a:rPr kumimoji="0" lang="en-US" altLang="en-US" sz="1200" b="0" i="0" u="none" strike="noStrike" cap="none" normalizeH="0" baseline="0" dirty="0">
                <a:ln>
                  <a:noFill/>
                </a:ln>
                <a:effectLst/>
                <a:latin typeface="Söhne"/>
              </a:rPr>
              <a:t> and </a:t>
            </a:r>
            <a:r>
              <a:rPr kumimoji="0" lang="en-US" altLang="en-US" sz="1200" b="1" i="0" u="none" strike="noStrike" cap="none" normalizeH="0" baseline="0" dirty="0" err="1">
                <a:ln>
                  <a:noFill/>
                </a:ln>
                <a:effectLst/>
                <a:latin typeface="Söhne Mono"/>
              </a:rPr>
              <a:t>resized_uturn</a:t>
            </a:r>
            <a:r>
              <a:rPr kumimoji="0" lang="en-US" altLang="en-US" sz="1200" b="1" i="0" u="none" strike="noStrike" cap="none" normalizeH="0" baseline="0" dirty="0">
                <a:ln>
                  <a:noFill/>
                </a:ln>
                <a:effectLst/>
                <a:latin typeface="Söhne Mono"/>
              </a:rPr>
              <a:t> = </a:t>
            </a:r>
            <a:r>
              <a:rPr kumimoji="0" lang="en-US" altLang="en-US" sz="1200" b="1" i="0" u="none" strike="noStrike" cap="none" normalizeH="0" baseline="0" dirty="0" err="1">
                <a:ln>
                  <a:noFill/>
                </a:ln>
                <a:effectLst/>
                <a:latin typeface="Söhne Mono"/>
              </a:rPr>
              <a:t>resized_uturn.reshape</a:t>
            </a:r>
            <a:r>
              <a:rPr kumimoji="0" lang="en-US" altLang="en-US" sz="1200" b="1" i="0" u="none" strike="noStrike" cap="none" normalizeH="0" baseline="0" dirty="0">
                <a:ln>
                  <a:noFill/>
                </a:ln>
                <a:effectLst/>
                <a:latin typeface="Söhne Mono"/>
              </a:rPr>
              <a:t>(110, -1)</a:t>
            </a:r>
            <a:r>
              <a:rPr kumimoji="0" lang="en-US" altLang="en-US" sz="1200" b="0" i="0" u="none" strike="noStrike" cap="none" normalizeH="0" baseline="0" dirty="0">
                <a:ln>
                  <a:noFill/>
                </a:ln>
                <a:effectLst/>
                <a:latin typeface="Söhne"/>
              </a:rPr>
              <a:t> reshape the arrays into 2D arrays with 110 rows and an inferred number of columns based on the original shape.</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a:ln>
                  <a:noFill/>
                </a:ln>
                <a:effectLst/>
                <a:latin typeface="Söhne"/>
              </a:rPr>
              <a:t>Creating </a:t>
            </a:r>
            <a:r>
              <a:rPr kumimoji="0" lang="en-US" altLang="en-US" sz="1200" b="1" i="0" u="none" strike="noStrike" cap="none" normalizeH="0" baseline="0" dirty="0" err="1">
                <a:ln>
                  <a:noFill/>
                </a:ln>
                <a:effectLst/>
                <a:latin typeface="Söhne"/>
              </a:rPr>
              <a:t>DataFrames</a:t>
            </a:r>
            <a:r>
              <a:rPr kumimoji="0" lang="en-US" altLang="en-US" sz="1200" b="1" i="0" u="none" strike="noStrike" cap="none" normalizeH="0" baseline="0" dirty="0">
                <a:ln>
                  <a:noFill/>
                </a:ln>
                <a:effectLst/>
                <a:latin typeface="Söhne"/>
              </a:rPr>
              <a:t> from NumPy Arrays</a:t>
            </a:r>
            <a:r>
              <a:rPr kumimoji="0" lang="en-US" altLang="en-US" sz="12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df_resized_stop</a:t>
            </a:r>
            <a:r>
              <a:rPr kumimoji="0" lang="en-US" altLang="en-US" sz="1200" b="1" i="0" u="none" strike="noStrike" cap="none" normalizeH="0" baseline="0" dirty="0">
                <a:ln>
                  <a:noFill/>
                </a:ln>
                <a:effectLst/>
                <a:latin typeface="Söhne Mono"/>
              </a:rPr>
              <a:t> = </a:t>
            </a:r>
            <a:r>
              <a:rPr kumimoji="0" lang="en-US" altLang="en-US" sz="1200" b="1" i="0" u="none" strike="noStrike" cap="none" normalizeH="0" baseline="0" dirty="0" err="1">
                <a:ln>
                  <a:noFill/>
                </a:ln>
                <a:effectLst/>
                <a:latin typeface="Söhne Mono"/>
              </a:rPr>
              <a:t>pd.DataFrame</a:t>
            </a:r>
            <a:r>
              <a:rPr kumimoji="0" lang="en-US" altLang="en-US" sz="1200" b="1" i="0" u="none" strike="noStrike" cap="none" normalizeH="0" baseline="0" dirty="0">
                <a:ln>
                  <a:noFill/>
                </a:ln>
                <a:effectLst/>
                <a:latin typeface="Söhne Mono"/>
              </a:rPr>
              <a:t>(</a:t>
            </a:r>
            <a:r>
              <a:rPr kumimoji="0" lang="en-US" altLang="en-US" sz="1200" b="1" i="0" u="none" strike="noStrike" cap="none" normalizeH="0" baseline="0" dirty="0" err="1">
                <a:ln>
                  <a:noFill/>
                </a:ln>
                <a:effectLst/>
                <a:latin typeface="Söhne Mono"/>
              </a:rPr>
              <a:t>resized_stop</a:t>
            </a:r>
            <a:r>
              <a:rPr kumimoji="0" lang="en-US" altLang="en-US" sz="1200" b="1" i="0" u="none" strike="noStrike" cap="none" normalizeH="0" baseline="0" dirty="0">
                <a:ln>
                  <a:noFill/>
                </a:ln>
                <a:effectLst/>
                <a:latin typeface="Söhne Mono"/>
              </a:rPr>
              <a:t>)</a:t>
            </a:r>
            <a:r>
              <a:rPr kumimoji="0" lang="en-US" altLang="en-US" sz="1200" b="0" i="0" u="none" strike="noStrike" cap="none" normalizeH="0" baseline="0" dirty="0">
                <a:ln>
                  <a:noFill/>
                </a:ln>
                <a:effectLst/>
                <a:latin typeface="Söhne"/>
              </a:rPr>
              <a:t> and </a:t>
            </a:r>
            <a:r>
              <a:rPr kumimoji="0" lang="en-US" altLang="en-US" sz="1200" b="1" i="0" u="none" strike="noStrike" cap="none" normalizeH="0" baseline="0" dirty="0" err="1">
                <a:ln>
                  <a:noFill/>
                </a:ln>
                <a:effectLst/>
                <a:latin typeface="Söhne Mono"/>
              </a:rPr>
              <a:t>df_resized_uturn</a:t>
            </a:r>
            <a:r>
              <a:rPr kumimoji="0" lang="en-US" altLang="en-US" sz="1200" b="1" i="0" u="none" strike="noStrike" cap="none" normalizeH="0" baseline="0" dirty="0">
                <a:ln>
                  <a:noFill/>
                </a:ln>
                <a:effectLst/>
                <a:latin typeface="Söhne Mono"/>
              </a:rPr>
              <a:t> = </a:t>
            </a:r>
            <a:r>
              <a:rPr kumimoji="0" lang="en-US" altLang="en-US" sz="1200" b="1" i="0" u="none" strike="noStrike" cap="none" normalizeH="0" baseline="0" dirty="0" err="1">
                <a:ln>
                  <a:noFill/>
                </a:ln>
                <a:effectLst/>
                <a:latin typeface="Söhne Mono"/>
              </a:rPr>
              <a:t>pd.DataFrame</a:t>
            </a:r>
            <a:r>
              <a:rPr kumimoji="0" lang="en-US" altLang="en-US" sz="1200" b="1" i="0" u="none" strike="noStrike" cap="none" normalizeH="0" baseline="0" dirty="0">
                <a:ln>
                  <a:noFill/>
                </a:ln>
                <a:effectLst/>
                <a:latin typeface="Söhne Mono"/>
              </a:rPr>
              <a:t>(</a:t>
            </a:r>
            <a:r>
              <a:rPr kumimoji="0" lang="en-US" altLang="en-US" sz="1200" b="1" i="0" u="none" strike="noStrike" cap="none" normalizeH="0" baseline="0" dirty="0" err="1">
                <a:ln>
                  <a:noFill/>
                </a:ln>
                <a:effectLst/>
                <a:latin typeface="Söhne Mono"/>
              </a:rPr>
              <a:t>resized_uturn</a:t>
            </a:r>
            <a:r>
              <a:rPr kumimoji="0" lang="en-US" altLang="en-US" sz="1200" b="1" i="0" u="none" strike="noStrike" cap="none" normalizeH="0" baseline="0" dirty="0">
                <a:ln>
                  <a:noFill/>
                </a:ln>
                <a:effectLst/>
                <a:latin typeface="Söhne Mono"/>
              </a:rPr>
              <a:t>)</a:t>
            </a:r>
            <a:r>
              <a:rPr kumimoji="0" lang="en-US" altLang="en-US" sz="1200" b="0" i="0" u="none" strike="noStrike" cap="none" normalizeH="0" baseline="0" dirty="0">
                <a:ln>
                  <a:noFill/>
                </a:ln>
                <a:effectLst/>
                <a:latin typeface="Söhne"/>
              </a:rPr>
              <a:t> convert the 2D arrays into Pandas </a:t>
            </a:r>
            <a:r>
              <a:rPr kumimoji="0" lang="en-US" altLang="en-US" sz="1200" b="0" i="0" u="none" strike="noStrike" cap="none" normalizeH="0" baseline="0" dirty="0" err="1">
                <a:ln>
                  <a:noFill/>
                </a:ln>
                <a:effectLst/>
                <a:latin typeface="Söhne"/>
              </a:rPr>
              <a:t>DataFrames</a:t>
            </a:r>
            <a:r>
              <a:rPr kumimoji="0" lang="en-US" altLang="en-US" sz="1200" b="0" i="0" u="none" strike="noStrike" cap="none" normalizeH="0" baseline="0" dirty="0">
                <a:ln>
                  <a:noFill/>
                </a:ln>
                <a:effectLst/>
                <a:latin typeface="Söhne"/>
              </a:rPr>
              <a:t>.</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a:ln>
                  <a:noFill/>
                </a:ln>
                <a:effectLst/>
                <a:latin typeface="Söhne"/>
              </a:rPr>
              <a:t>Concatenating </a:t>
            </a:r>
            <a:r>
              <a:rPr kumimoji="0" lang="en-US" altLang="en-US" sz="1200" b="1" i="0" u="none" strike="noStrike" cap="none" normalizeH="0" baseline="0" dirty="0" err="1">
                <a:ln>
                  <a:noFill/>
                </a:ln>
                <a:effectLst/>
                <a:latin typeface="Söhne"/>
              </a:rPr>
              <a:t>DataFrames</a:t>
            </a:r>
            <a:r>
              <a:rPr kumimoji="0" lang="en-US" altLang="en-US" sz="12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new_df</a:t>
            </a:r>
            <a:r>
              <a:rPr kumimoji="0" lang="en-US" altLang="en-US" sz="1200" b="1" i="0" u="none" strike="noStrike" cap="none" normalizeH="0" baseline="0" dirty="0">
                <a:ln>
                  <a:noFill/>
                </a:ln>
                <a:effectLst/>
                <a:latin typeface="Söhne Mono"/>
              </a:rPr>
              <a:t> = </a:t>
            </a:r>
            <a:r>
              <a:rPr kumimoji="0" lang="en-US" altLang="en-US" sz="1200" b="1" i="0" u="none" strike="noStrike" cap="none" normalizeH="0" baseline="0" dirty="0" err="1">
                <a:ln>
                  <a:noFill/>
                </a:ln>
                <a:effectLst/>
                <a:latin typeface="Söhne Mono"/>
              </a:rPr>
              <a:t>pd.concat</a:t>
            </a:r>
            <a:r>
              <a:rPr kumimoji="0" lang="en-US" altLang="en-US" sz="1200" b="1" i="0" u="none" strike="noStrike" cap="none" normalizeH="0" baseline="0" dirty="0">
                <a:ln>
                  <a:noFill/>
                </a:ln>
                <a:effectLst/>
                <a:latin typeface="Söhne Mono"/>
              </a:rPr>
              <a:t>([</a:t>
            </a:r>
            <a:r>
              <a:rPr kumimoji="0" lang="en-US" altLang="en-US" sz="1200" b="1" i="0" u="none" strike="noStrike" cap="none" normalizeH="0" baseline="0" dirty="0" err="1">
                <a:ln>
                  <a:noFill/>
                </a:ln>
                <a:effectLst/>
                <a:latin typeface="Söhne Mono"/>
              </a:rPr>
              <a:t>df_resized_stop</a:t>
            </a:r>
            <a:r>
              <a:rPr kumimoji="0" lang="en-US" altLang="en-US" sz="1200" b="1" i="0" u="none" strike="noStrike" cap="none" normalizeH="0" baseline="0" dirty="0">
                <a:ln>
                  <a:noFill/>
                </a:ln>
                <a:effectLst/>
                <a:latin typeface="Söhne Mono"/>
              </a:rPr>
              <a:t>, </a:t>
            </a:r>
            <a:r>
              <a:rPr kumimoji="0" lang="en-US" altLang="en-US" sz="1200" b="1" i="0" u="none" strike="noStrike" cap="none" normalizeH="0" baseline="0" dirty="0" err="1">
                <a:ln>
                  <a:noFill/>
                </a:ln>
                <a:effectLst/>
                <a:latin typeface="Söhne Mono"/>
              </a:rPr>
              <a:t>df_resized_uturn</a:t>
            </a:r>
            <a:r>
              <a:rPr kumimoji="0" lang="en-US" altLang="en-US" sz="1200" b="1" i="0" u="none" strike="noStrike" cap="none" normalizeH="0" baseline="0" dirty="0">
                <a:ln>
                  <a:noFill/>
                </a:ln>
                <a:effectLst/>
                <a:latin typeface="Söhne Mono"/>
              </a:rPr>
              <a:t>], axis=0)</a:t>
            </a:r>
            <a:r>
              <a:rPr kumimoji="0" lang="en-US" altLang="en-US" sz="1200" b="0" i="0" u="none" strike="noStrike" cap="none" normalizeH="0" baseline="0" dirty="0">
                <a:ln>
                  <a:noFill/>
                </a:ln>
                <a:effectLst/>
                <a:latin typeface="Söhne"/>
              </a:rPr>
              <a:t> vertically concatenates the </a:t>
            </a:r>
            <a:r>
              <a:rPr kumimoji="0" lang="en-US" altLang="en-US" sz="1200" b="0" i="0" u="none" strike="noStrike" cap="none" normalizeH="0" baseline="0" dirty="0" err="1">
                <a:ln>
                  <a:noFill/>
                </a:ln>
                <a:effectLst/>
                <a:latin typeface="Söhne"/>
              </a:rPr>
              <a:t>DataFrames</a:t>
            </a:r>
            <a:r>
              <a:rPr kumimoji="0" lang="en-US" altLang="en-US" sz="1200" b="0" i="0" u="none" strike="noStrike" cap="none" normalizeH="0" baseline="0" dirty="0">
                <a:ln>
                  <a:noFill/>
                </a:ln>
                <a:effectLst/>
                <a:latin typeface="Söhne"/>
              </a:rPr>
              <a:t> </a:t>
            </a:r>
            <a:r>
              <a:rPr kumimoji="0" lang="en-US" altLang="en-US" sz="1200" b="1" i="0" u="none" strike="noStrike" cap="none" normalizeH="0" baseline="0" dirty="0" err="1">
                <a:ln>
                  <a:noFill/>
                </a:ln>
                <a:effectLst/>
                <a:latin typeface="Söhne Mono"/>
              </a:rPr>
              <a:t>df_resized_stop</a:t>
            </a:r>
            <a:r>
              <a:rPr kumimoji="0" lang="en-US" altLang="en-US" sz="1200" b="0" i="0" u="none" strike="noStrike" cap="none" normalizeH="0" baseline="0" dirty="0">
                <a:ln>
                  <a:noFill/>
                </a:ln>
                <a:effectLst/>
                <a:latin typeface="Söhne"/>
              </a:rPr>
              <a:t> and </a:t>
            </a:r>
            <a:r>
              <a:rPr kumimoji="0" lang="en-US" altLang="en-US" sz="1200" b="1" i="0" u="none" strike="noStrike" cap="none" normalizeH="0" baseline="0" dirty="0" err="1">
                <a:ln>
                  <a:noFill/>
                </a:ln>
                <a:effectLst/>
                <a:latin typeface="Söhne Mono"/>
              </a:rPr>
              <a:t>df_resized_uturn</a:t>
            </a:r>
            <a:r>
              <a:rPr kumimoji="0" lang="en-US" altLang="en-US" sz="1200" b="0" i="0" u="none" strike="noStrike" cap="none" normalizeH="0" baseline="0" dirty="0">
                <a:ln>
                  <a:noFill/>
                </a:ln>
                <a:effectLst/>
                <a:latin typeface="Söhne"/>
              </a:rPr>
              <a:t> to form a single </a:t>
            </a:r>
            <a:r>
              <a:rPr kumimoji="0" lang="en-US" altLang="en-US" sz="1200" b="0" i="0" u="none" strike="noStrike" cap="none" normalizeH="0" baseline="0" dirty="0" err="1">
                <a:ln>
                  <a:noFill/>
                </a:ln>
                <a:effectLst/>
                <a:latin typeface="Söhne"/>
              </a:rPr>
              <a:t>DataFrame</a:t>
            </a:r>
            <a:r>
              <a:rPr kumimoji="0" lang="en-US" altLang="en-US" sz="1200" b="0" i="0" u="none" strike="noStrike" cap="none" normalizeH="0" baseline="0" dirty="0">
                <a:ln>
                  <a:noFill/>
                </a:ln>
                <a:effectLst/>
                <a:latin typeface="Söhne"/>
              </a:rPr>
              <a:t>.</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a:ln>
                  <a:noFill/>
                </a:ln>
                <a:effectLst/>
                <a:latin typeface="Söhne"/>
              </a:rPr>
              <a:t>Creating Labels</a:t>
            </a:r>
            <a:r>
              <a:rPr kumimoji="0" lang="en-US" altLang="en-US" sz="12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200" b="1" i="0" u="none" strike="noStrike" cap="none" normalizeH="0" baseline="0" dirty="0" err="1">
                <a:ln>
                  <a:noFill/>
                </a:ln>
                <a:effectLst/>
                <a:latin typeface="Söhne Mono"/>
              </a:rPr>
              <a:t>stop_sign_labels</a:t>
            </a:r>
            <a:r>
              <a:rPr kumimoji="0" lang="en-US" altLang="en-US" sz="1200" b="0" i="0" u="none" strike="noStrike" cap="none" normalizeH="0" baseline="0" dirty="0">
                <a:ln>
                  <a:noFill/>
                </a:ln>
                <a:effectLst/>
                <a:latin typeface="Söhne"/>
              </a:rPr>
              <a:t> and </a:t>
            </a:r>
            <a:r>
              <a:rPr kumimoji="0" lang="en-US" altLang="en-US" sz="1200" b="1" i="0" u="none" strike="noStrike" cap="none" normalizeH="0" baseline="0" dirty="0" err="1">
                <a:ln>
                  <a:noFill/>
                </a:ln>
                <a:effectLst/>
                <a:latin typeface="Söhne Mono"/>
              </a:rPr>
              <a:t>uturn_labels</a:t>
            </a:r>
            <a:r>
              <a:rPr kumimoji="0" lang="en-US" altLang="en-US" sz="1200" b="0" i="0" u="none" strike="noStrike" cap="none" normalizeH="0" baseline="0" dirty="0">
                <a:ln>
                  <a:noFill/>
                </a:ln>
                <a:effectLst/>
                <a:latin typeface="Söhne"/>
              </a:rPr>
              <a:t> are lists containing labels for stop signs and U-turn signs, respectively, each corresponding to the number of images in the </a:t>
            </a:r>
            <a:r>
              <a:rPr kumimoji="0" lang="en-US" altLang="en-US" sz="1200" b="1" i="0" u="none" strike="noStrike" cap="none" normalizeH="0" baseline="0" dirty="0" err="1">
                <a:ln>
                  <a:noFill/>
                </a:ln>
                <a:effectLst/>
                <a:latin typeface="Söhne Mono"/>
              </a:rPr>
              <a:t>resized_stop</a:t>
            </a:r>
            <a:r>
              <a:rPr kumimoji="0" lang="en-US" altLang="en-US" sz="1200" b="0" i="0" u="none" strike="noStrike" cap="none" normalizeH="0" baseline="0" dirty="0">
                <a:ln>
                  <a:noFill/>
                </a:ln>
                <a:effectLst/>
                <a:latin typeface="Söhne"/>
              </a:rPr>
              <a:t> and </a:t>
            </a:r>
            <a:r>
              <a:rPr kumimoji="0" lang="en-US" altLang="en-US" sz="1200" b="1" i="0" u="none" strike="noStrike" cap="none" normalizeH="0" baseline="0" dirty="0" err="1">
                <a:ln>
                  <a:noFill/>
                </a:ln>
                <a:effectLst/>
                <a:latin typeface="Söhne Mono"/>
              </a:rPr>
              <a:t>resized_uturn</a:t>
            </a:r>
            <a:r>
              <a:rPr kumimoji="0" lang="en-US" altLang="en-US" sz="1200" b="0" i="0" u="none" strike="noStrike" cap="none" normalizeH="0" baseline="0" dirty="0">
                <a:ln>
                  <a:noFill/>
                </a:ln>
                <a:effectLst/>
                <a:latin typeface="Söhne"/>
              </a:rPr>
              <a:t> datasets.</a:t>
            </a: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200" b="0" i="0" u="none" strike="noStrike" cap="none" normalizeH="0" baseline="0" dirty="0">
              <a:ln>
                <a:noFill/>
              </a:ln>
              <a:effectLst/>
              <a:latin typeface="Arial" panose="020B0604020202020204" pitchFamily="34" charset="0"/>
            </a:endParaRPr>
          </a:p>
        </p:txBody>
      </p:sp>
      <p:pic>
        <p:nvPicPr>
          <p:cNvPr id="9" name="Picture 8">
            <a:extLst>
              <a:ext uri="{FF2B5EF4-FFF2-40B4-BE49-F238E27FC236}">
                <a16:creationId xmlns:a16="http://schemas.microsoft.com/office/drawing/2014/main" id="{A27B2333-DD78-79E4-31D0-6575434AFA13}"/>
              </a:ext>
            </a:extLst>
          </p:cNvPr>
          <p:cNvPicPr>
            <a:picLocks noChangeAspect="1"/>
          </p:cNvPicPr>
          <p:nvPr/>
        </p:nvPicPr>
        <p:blipFill rotWithShape="1">
          <a:blip r:embed="rId2"/>
          <a:srcRect l="14550" t="20106" r="40211" b="8000"/>
          <a:stretch/>
        </p:blipFill>
        <p:spPr>
          <a:xfrm>
            <a:off x="5811532" y="625683"/>
            <a:ext cx="5588992" cy="5551280"/>
          </a:xfrm>
          <a:prstGeom prst="rect">
            <a:avLst/>
          </a:prstGeom>
        </p:spPr>
      </p:pic>
    </p:spTree>
    <p:extLst>
      <p:ext uri="{BB962C8B-B14F-4D97-AF65-F5344CB8AC3E}">
        <p14:creationId xmlns:p14="http://schemas.microsoft.com/office/powerpoint/2010/main" val="4817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BDDC5F-BCFD-1FC9-B66A-DBC7E90F86AB}"/>
              </a:ext>
            </a:extLst>
          </p:cNvPr>
          <p:cNvSpPr>
            <a:spLocks noGrp="1"/>
          </p:cNvSpPr>
          <p:nvPr>
            <p:ph type="title"/>
          </p:nvPr>
        </p:nvSpPr>
        <p:spPr>
          <a:xfrm>
            <a:off x="411480" y="991443"/>
            <a:ext cx="4443154" cy="1087819"/>
          </a:xfrm>
        </p:spPr>
        <p:txBody>
          <a:bodyPr anchor="b">
            <a:normAutofit/>
          </a:bodyPr>
          <a:lstStyle/>
          <a:p>
            <a:r>
              <a:rPr lang="en-SG" sz="3400" dirty="0"/>
              <a:t>Split the Data</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1">
            <a:extLst>
              <a:ext uri="{FF2B5EF4-FFF2-40B4-BE49-F238E27FC236}">
                <a16:creationId xmlns:a16="http://schemas.microsoft.com/office/drawing/2014/main" id="{BF4DE0FA-5978-7B7F-DF08-74BB0E435B91}"/>
              </a:ext>
            </a:extLst>
          </p:cNvPr>
          <p:cNvSpPr>
            <a:spLocks noGrp="1" noChangeArrowheads="1"/>
          </p:cNvSpPr>
          <p:nvPr>
            <p:ph idx="1"/>
          </p:nvPr>
        </p:nvSpPr>
        <p:spPr bwMode="auto">
          <a:xfrm>
            <a:off x="0" y="2303830"/>
            <a:ext cx="5811532" cy="42348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0" numCol="1" anchorCtr="0" compatLnSpc="1">
            <a:prstTxWarp prst="textNoShape">
              <a:avLst/>
            </a:prstTxWarp>
            <a:normAutofit fontScale="92500" lnSpcReduction="20000"/>
          </a:bodyPr>
          <a:lstStyle/>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400" b="0" i="0" u="none" strike="noStrike" cap="none" normalizeH="0" baseline="0" dirty="0">
              <a:ln>
                <a:noFill/>
              </a:ln>
              <a:effectLst/>
              <a:latin typeface="Söhne"/>
            </a:endParaRP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1" i="0" u="none" strike="noStrike" cap="none" normalizeH="0" baseline="0" dirty="0">
                <a:ln>
                  <a:noFill/>
                </a:ln>
                <a:effectLst/>
                <a:latin typeface="Söhne"/>
              </a:rPr>
              <a:t>Concatenating Labels</a:t>
            </a:r>
            <a:r>
              <a:rPr kumimoji="0" lang="en-US" altLang="en-US" sz="14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400" b="1" i="0" u="none" strike="noStrike" cap="none" normalizeH="0" baseline="0" dirty="0">
                <a:ln>
                  <a:noFill/>
                </a:ln>
                <a:effectLst/>
                <a:latin typeface="Söhne Mono"/>
              </a:rPr>
              <a:t>y = </a:t>
            </a:r>
            <a:r>
              <a:rPr kumimoji="0" lang="en-US" altLang="en-US" sz="1400" b="1" i="0" u="none" strike="noStrike" cap="none" normalizeH="0" baseline="0" dirty="0" err="1">
                <a:ln>
                  <a:noFill/>
                </a:ln>
                <a:effectLst/>
                <a:latin typeface="Söhne Mono"/>
              </a:rPr>
              <a:t>stop_sign_labels</a:t>
            </a:r>
            <a:r>
              <a:rPr kumimoji="0" lang="en-US" altLang="en-US" sz="1400" b="1" i="0" u="none" strike="noStrike" cap="none" normalizeH="0" baseline="0" dirty="0">
                <a:ln>
                  <a:noFill/>
                </a:ln>
                <a:effectLst/>
                <a:latin typeface="Söhne Mono"/>
              </a:rPr>
              <a:t> + </a:t>
            </a:r>
            <a:r>
              <a:rPr kumimoji="0" lang="en-US" altLang="en-US" sz="1400" b="1" i="0" u="none" strike="noStrike" cap="none" normalizeH="0" baseline="0" dirty="0" err="1">
                <a:ln>
                  <a:noFill/>
                </a:ln>
                <a:effectLst/>
                <a:latin typeface="Söhne Mono"/>
              </a:rPr>
              <a:t>uturn_labels</a:t>
            </a:r>
            <a:r>
              <a:rPr kumimoji="0" lang="en-US" altLang="en-US" sz="1400" b="0" i="0" u="none" strike="noStrike" cap="none" normalizeH="0" baseline="0" dirty="0">
                <a:ln>
                  <a:noFill/>
                </a:ln>
                <a:effectLst/>
                <a:latin typeface="Söhne"/>
              </a:rPr>
              <a:t> concatenates the labels for stop signs and U-turn signs to create a unified list of labels for all the images.</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1" i="0" u="none" strike="noStrike" cap="none" normalizeH="0" baseline="0" dirty="0">
                <a:ln>
                  <a:noFill/>
                </a:ln>
                <a:effectLst/>
                <a:latin typeface="Söhne"/>
              </a:rPr>
              <a:t>Splitting Data into Train and Test Sets</a:t>
            </a:r>
            <a:r>
              <a:rPr kumimoji="0" lang="en-US" altLang="en-US" sz="14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400" b="1" i="0" u="none" strike="noStrike" cap="none" normalizeH="0" baseline="0" dirty="0" err="1">
                <a:ln>
                  <a:noFill/>
                </a:ln>
                <a:effectLst/>
                <a:latin typeface="Söhne Mono"/>
              </a:rPr>
              <a:t>X_train</a:t>
            </a:r>
            <a:r>
              <a:rPr kumimoji="0" lang="en-US" altLang="en-US" sz="1400" b="1" i="0" u="none" strike="noStrike" cap="none" normalizeH="0" baseline="0" dirty="0">
                <a:ln>
                  <a:noFill/>
                </a:ln>
                <a:effectLst/>
                <a:latin typeface="Söhne Mono"/>
              </a:rPr>
              <a:t>, </a:t>
            </a:r>
            <a:r>
              <a:rPr kumimoji="0" lang="en-US" altLang="en-US" sz="1400" b="1" i="0" u="none" strike="noStrike" cap="none" normalizeH="0" baseline="0" dirty="0" err="1">
                <a:ln>
                  <a:noFill/>
                </a:ln>
                <a:effectLst/>
                <a:latin typeface="Söhne Mono"/>
              </a:rPr>
              <a:t>X_test</a:t>
            </a:r>
            <a:r>
              <a:rPr kumimoji="0" lang="en-US" altLang="en-US" sz="1400" b="1" i="0" u="none" strike="noStrike" cap="none" normalizeH="0" baseline="0" dirty="0">
                <a:ln>
                  <a:noFill/>
                </a:ln>
                <a:effectLst/>
                <a:latin typeface="Söhne Mono"/>
              </a:rPr>
              <a:t>, </a:t>
            </a:r>
            <a:r>
              <a:rPr kumimoji="0" lang="en-US" altLang="en-US" sz="1400" b="1" i="0" u="none" strike="noStrike" cap="none" normalizeH="0" baseline="0" dirty="0" err="1">
                <a:ln>
                  <a:noFill/>
                </a:ln>
                <a:effectLst/>
                <a:latin typeface="Söhne Mono"/>
              </a:rPr>
              <a:t>y_train</a:t>
            </a:r>
            <a:r>
              <a:rPr kumimoji="0" lang="en-US" altLang="en-US" sz="1400" b="1" i="0" u="none" strike="noStrike" cap="none" normalizeH="0" baseline="0" dirty="0">
                <a:ln>
                  <a:noFill/>
                </a:ln>
                <a:effectLst/>
                <a:latin typeface="Söhne Mono"/>
              </a:rPr>
              <a:t>, </a:t>
            </a:r>
            <a:r>
              <a:rPr kumimoji="0" lang="en-US" altLang="en-US" sz="1400" b="1" i="0" u="none" strike="noStrike" cap="none" normalizeH="0" baseline="0" dirty="0" err="1">
                <a:ln>
                  <a:noFill/>
                </a:ln>
                <a:effectLst/>
                <a:latin typeface="Söhne Mono"/>
              </a:rPr>
              <a:t>y_test</a:t>
            </a:r>
            <a:r>
              <a:rPr kumimoji="0" lang="en-US" altLang="en-US" sz="1400" b="1" i="0" u="none" strike="noStrike" cap="none" normalizeH="0" baseline="0" dirty="0">
                <a:ln>
                  <a:noFill/>
                </a:ln>
                <a:effectLst/>
                <a:latin typeface="Söhne Mono"/>
              </a:rPr>
              <a:t> = </a:t>
            </a:r>
            <a:r>
              <a:rPr kumimoji="0" lang="en-US" altLang="en-US" sz="1400" b="1" i="0" u="none" strike="noStrike" cap="none" normalizeH="0" baseline="0" dirty="0" err="1">
                <a:ln>
                  <a:noFill/>
                </a:ln>
                <a:effectLst/>
                <a:latin typeface="Söhne Mono"/>
              </a:rPr>
              <a:t>train_test_split</a:t>
            </a:r>
            <a:r>
              <a:rPr kumimoji="0" lang="en-US" altLang="en-US" sz="1400" b="1" i="0" u="none" strike="noStrike" cap="none" normalizeH="0" baseline="0" dirty="0">
                <a:ln>
                  <a:noFill/>
                </a:ln>
                <a:effectLst/>
                <a:latin typeface="Söhne Mono"/>
              </a:rPr>
              <a:t>(</a:t>
            </a:r>
            <a:r>
              <a:rPr kumimoji="0" lang="en-US" altLang="en-US" sz="1400" b="1" i="0" u="none" strike="noStrike" cap="none" normalizeH="0" baseline="0" dirty="0" err="1">
                <a:ln>
                  <a:noFill/>
                </a:ln>
                <a:effectLst/>
                <a:latin typeface="Söhne Mono"/>
              </a:rPr>
              <a:t>new_df</a:t>
            </a:r>
            <a:r>
              <a:rPr kumimoji="0" lang="en-US" altLang="en-US" sz="1400" b="1" i="0" u="none" strike="noStrike" cap="none" normalizeH="0" baseline="0" dirty="0">
                <a:ln>
                  <a:noFill/>
                </a:ln>
                <a:effectLst/>
                <a:latin typeface="Söhne Mono"/>
              </a:rPr>
              <a:t>, y, </a:t>
            </a:r>
            <a:r>
              <a:rPr kumimoji="0" lang="en-US" altLang="en-US" sz="1400" b="1" i="0" u="none" strike="noStrike" cap="none" normalizeH="0" baseline="0" dirty="0" err="1">
                <a:ln>
                  <a:noFill/>
                </a:ln>
                <a:effectLst/>
                <a:latin typeface="Söhne Mono"/>
              </a:rPr>
              <a:t>test_size</a:t>
            </a:r>
            <a:r>
              <a:rPr kumimoji="0" lang="en-US" altLang="en-US" sz="1400" b="1" i="0" u="none" strike="noStrike" cap="none" normalizeH="0" baseline="0" dirty="0">
                <a:ln>
                  <a:noFill/>
                </a:ln>
                <a:effectLst/>
                <a:latin typeface="Söhne Mono"/>
              </a:rPr>
              <a:t>=0.3, </a:t>
            </a:r>
            <a:r>
              <a:rPr kumimoji="0" lang="en-US" altLang="en-US" sz="1400" b="1" i="0" u="none" strike="noStrike" cap="none" normalizeH="0" baseline="0" dirty="0" err="1">
                <a:ln>
                  <a:noFill/>
                </a:ln>
                <a:effectLst/>
                <a:latin typeface="Söhne Mono"/>
              </a:rPr>
              <a:t>random_state</a:t>
            </a:r>
            <a:r>
              <a:rPr kumimoji="0" lang="en-US" altLang="en-US" sz="1400" b="1" i="0" u="none" strike="noStrike" cap="none" normalizeH="0" baseline="0" dirty="0">
                <a:ln>
                  <a:noFill/>
                </a:ln>
                <a:effectLst/>
                <a:latin typeface="Söhne Mono"/>
              </a:rPr>
              <a:t>=42)</a:t>
            </a:r>
            <a:r>
              <a:rPr kumimoji="0" lang="en-US" altLang="en-US" sz="1400" b="0" i="0" u="none" strike="noStrike" cap="none" normalizeH="0" baseline="0" dirty="0">
                <a:ln>
                  <a:noFill/>
                </a:ln>
                <a:effectLst/>
                <a:latin typeface="Söhne"/>
              </a:rPr>
              <a:t> divides the data into training and testing sets.</a:t>
            </a:r>
          </a:p>
          <a:p>
            <a:pPr marL="914400" marR="0" lvl="2" indent="0" defTabSz="914400" rtl="0" eaLnBrk="0" fontAlgn="base" latinLnBrk="0" hangingPunct="0">
              <a:lnSpc>
                <a:spcPct val="100000"/>
              </a:lnSpc>
              <a:spcBef>
                <a:spcPct val="0"/>
              </a:spcBef>
              <a:spcAft>
                <a:spcPts val="600"/>
              </a:spcAft>
              <a:buClrTx/>
              <a:buSzTx/>
              <a:buFontTx/>
              <a:buChar char="•"/>
              <a:tabLst/>
            </a:pPr>
            <a:r>
              <a:rPr kumimoji="0" lang="en-US" altLang="en-US" sz="1400" b="1" i="0" u="none" strike="noStrike" cap="none" normalizeH="0" baseline="0" dirty="0" err="1">
                <a:ln>
                  <a:noFill/>
                </a:ln>
                <a:effectLst/>
                <a:latin typeface="Söhne Mono"/>
              </a:rPr>
              <a:t>new_df</a:t>
            </a:r>
            <a:r>
              <a:rPr kumimoji="0" lang="en-US" altLang="en-US" sz="1400" b="0" i="0" u="none" strike="noStrike" cap="none" normalizeH="0" baseline="0" dirty="0">
                <a:ln>
                  <a:noFill/>
                </a:ln>
                <a:effectLst/>
                <a:latin typeface="Söhne"/>
              </a:rPr>
              <a:t> contains the image data.</a:t>
            </a:r>
          </a:p>
          <a:p>
            <a:pPr marL="914400" marR="0" lvl="2" indent="0" defTabSz="914400" rtl="0" eaLnBrk="0" fontAlgn="base" latinLnBrk="0" hangingPunct="0">
              <a:lnSpc>
                <a:spcPct val="100000"/>
              </a:lnSpc>
              <a:spcBef>
                <a:spcPct val="0"/>
              </a:spcBef>
              <a:spcAft>
                <a:spcPts val="600"/>
              </a:spcAft>
              <a:buClrTx/>
              <a:buSzTx/>
              <a:buFontTx/>
              <a:buChar char="•"/>
              <a:tabLst/>
            </a:pPr>
            <a:r>
              <a:rPr kumimoji="0" lang="en-US" altLang="en-US" sz="1400" b="1" i="0" u="none" strike="noStrike" cap="none" normalizeH="0" baseline="0" dirty="0">
                <a:ln>
                  <a:noFill/>
                </a:ln>
                <a:effectLst/>
                <a:latin typeface="Söhne Mono"/>
              </a:rPr>
              <a:t>y</a:t>
            </a:r>
            <a:r>
              <a:rPr kumimoji="0" lang="en-US" altLang="en-US" sz="1400" b="0" i="0" u="none" strike="noStrike" cap="none" normalizeH="0" baseline="0" dirty="0">
                <a:ln>
                  <a:noFill/>
                </a:ln>
                <a:effectLst/>
                <a:latin typeface="Söhne"/>
              </a:rPr>
              <a:t> contains the corresponding labels.</a:t>
            </a:r>
          </a:p>
          <a:p>
            <a:pPr marL="914400" marR="0" lvl="2" indent="0" defTabSz="914400" rtl="0" eaLnBrk="0" fontAlgn="base" latinLnBrk="0" hangingPunct="0">
              <a:lnSpc>
                <a:spcPct val="100000"/>
              </a:lnSpc>
              <a:spcBef>
                <a:spcPct val="0"/>
              </a:spcBef>
              <a:spcAft>
                <a:spcPts val="600"/>
              </a:spcAft>
              <a:buClrTx/>
              <a:buSzTx/>
              <a:buFontTx/>
              <a:buChar char="•"/>
              <a:tabLst/>
            </a:pPr>
            <a:r>
              <a:rPr kumimoji="0" lang="en-US" altLang="en-US" sz="1400" b="1" i="0" u="none" strike="noStrike" cap="none" normalizeH="0" baseline="0" dirty="0" err="1">
                <a:ln>
                  <a:noFill/>
                </a:ln>
                <a:effectLst/>
                <a:latin typeface="Söhne Mono"/>
              </a:rPr>
              <a:t>test_size</a:t>
            </a:r>
            <a:r>
              <a:rPr kumimoji="0" lang="en-US" altLang="en-US" sz="1400" b="1" i="0" u="none" strike="noStrike" cap="none" normalizeH="0" baseline="0" dirty="0">
                <a:ln>
                  <a:noFill/>
                </a:ln>
                <a:effectLst/>
                <a:latin typeface="Söhne Mono"/>
              </a:rPr>
              <a:t>=0.3</a:t>
            </a:r>
            <a:r>
              <a:rPr kumimoji="0" lang="en-US" altLang="en-US" sz="1400" b="0" i="0" u="none" strike="noStrike" cap="none" normalizeH="0" baseline="0" dirty="0">
                <a:ln>
                  <a:noFill/>
                </a:ln>
                <a:effectLst/>
                <a:latin typeface="Söhne"/>
              </a:rPr>
              <a:t> specifies that 30% of the data will be allocated to the test set.</a:t>
            </a:r>
          </a:p>
          <a:p>
            <a:pPr marL="914400" marR="0" lvl="2" indent="0" defTabSz="914400" rtl="0" eaLnBrk="0" fontAlgn="base" latinLnBrk="0" hangingPunct="0">
              <a:lnSpc>
                <a:spcPct val="100000"/>
              </a:lnSpc>
              <a:spcBef>
                <a:spcPct val="0"/>
              </a:spcBef>
              <a:spcAft>
                <a:spcPts val="600"/>
              </a:spcAft>
              <a:buClrTx/>
              <a:buSzTx/>
              <a:buFontTx/>
              <a:buChar char="•"/>
              <a:tabLst/>
            </a:pPr>
            <a:r>
              <a:rPr kumimoji="0" lang="en-US" altLang="en-US" sz="1400" b="1" i="0" u="none" strike="noStrike" cap="none" normalizeH="0" baseline="0" dirty="0" err="1">
                <a:ln>
                  <a:noFill/>
                </a:ln>
                <a:effectLst/>
                <a:latin typeface="Söhne Mono"/>
              </a:rPr>
              <a:t>random_state</a:t>
            </a:r>
            <a:r>
              <a:rPr kumimoji="0" lang="en-US" altLang="en-US" sz="1400" b="1" i="0" u="none" strike="noStrike" cap="none" normalizeH="0" baseline="0" dirty="0">
                <a:ln>
                  <a:noFill/>
                </a:ln>
                <a:effectLst/>
                <a:latin typeface="Söhne Mono"/>
              </a:rPr>
              <a:t>=42</a:t>
            </a:r>
            <a:r>
              <a:rPr kumimoji="0" lang="en-US" altLang="en-US" sz="1400" b="0" i="0" u="none" strike="noStrike" cap="none" normalizeH="0" baseline="0" dirty="0">
                <a:ln>
                  <a:noFill/>
                </a:ln>
                <a:effectLst/>
                <a:latin typeface="Söhne"/>
              </a:rPr>
              <a:t> sets the random seed to ensure reproducibility in the data split.</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1" i="0" u="none" strike="noStrike" cap="none" normalizeH="0" baseline="0" dirty="0">
                <a:ln>
                  <a:noFill/>
                </a:ln>
                <a:effectLst/>
                <a:latin typeface="Söhne"/>
              </a:rPr>
              <a:t>Printing Shapes</a:t>
            </a:r>
            <a:r>
              <a:rPr kumimoji="0" lang="en-US" altLang="en-US" sz="14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400" b="1" i="0" u="none" strike="noStrike" cap="none" normalizeH="0" baseline="0" dirty="0">
                <a:ln>
                  <a:noFill/>
                </a:ln>
                <a:effectLst/>
                <a:latin typeface="Söhne Mono"/>
              </a:rPr>
              <a:t>print('</a:t>
            </a:r>
            <a:r>
              <a:rPr kumimoji="0" lang="en-US" altLang="en-US" sz="1400" b="1" i="0" u="none" strike="noStrike" cap="none" normalizeH="0" baseline="0" dirty="0" err="1">
                <a:ln>
                  <a:noFill/>
                </a:ln>
                <a:effectLst/>
                <a:latin typeface="Söhne Mono"/>
              </a:rPr>
              <a:t>X_test</a:t>
            </a:r>
            <a:r>
              <a:rPr kumimoji="0" lang="en-US" altLang="en-US" sz="1400" b="1" i="0" u="none" strike="noStrike" cap="none" normalizeH="0" baseline="0" dirty="0">
                <a:ln>
                  <a:noFill/>
                </a:ln>
                <a:effectLst/>
                <a:latin typeface="Söhne Mono"/>
              </a:rPr>
              <a:t> shape is:', </a:t>
            </a:r>
            <a:r>
              <a:rPr kumimoji="0" lang="en-US" altLang="en-US" sz="1400" b="1" i="0" u="none" strike="noStrike" cap="none" normalizeH="0" baseline="0" dirty="0" err="1">
                <a:ln>
                  <a:noFill/>
                </a:ln>
                <a:effectLst/>
                <a:latin typeface="Söhne Mono"/>
              </a:rPr>
              <a:t>X_test.shape</a:t>
            </a:r>
            <a:r>
              <a:rPr kumimoji="0" lang="en-US" altLang="en-US" sz="1400" b="1" i="0" u="none" strike="noStrike" cap="none" normalizeH="0" baseline="0" dirty="0">
                <a:ln>
                  <a:noFill/>
                </a:ln>
                <a:effectLst/>
                <a:latin typeface="Söhne Mono"/>
              </a:rPr>
              <a:t>)</a:t>
            </a:r>
            <a:r>
              <a:rPr kumimoji="0" lang="en-US" altLang="en-US" sz="1400" b="0" i="0" u="none" strike="noStrike" cap="none" normalizeH="0" baseline="0" dirty="0">
                <a:ln>
                  <a:noFill/>
                </a:ln>
                <a:effectLst/>
                <a:latin typeface="Söhne"/>
              </a:rPr>
              <a:t> and </a:t>
            </a:r>
            <a:r>
              <a:rPr kumimoji="0" lang="en-US" altLang="en-US" sz="1400" b="1" i="0" u="none" strike="noStrike" cap="none" normalizeH="0" baseline="0" dirty="0">
                <a:ln>
                  <a:noFill/>
                </a:ln>
                <a:effectLst/>
                <a:latin typeface="Söhne Mono"/>
              </a:rPr>
              <a:t>print('</a:t>
            </a:r>
            <a:r>
              <a:rPr kumimoji="0" lang="en-US" altLang="en-US" sz="1400" b="1" i="0" u="none" strike="noStrike" cap="none" normalizeH="0" baseline="0" dirty="0" err="1">
                <a:ln>
                  <a:noFill/>
                </a:ln>
                <a:effectLst/>
                <a:latin typeface="Söhne Mono"/>
              </a:rPr>
              <a:t>X_train</a:t>
            </a:r>
            <a:r>
              <a:rPr kumimoji="0" lang="en-US" altLang="en-US" sz="1400" b="1" i="0" u="none" strike="noStrike" cap="none" normalizeH="0" baseline="0" dirty="0">
                <a:ln>
                  <a:noFill/>
                </a:ln>
                <a:effectLst/>
                <a:latin typeface="Söhne Mono"/>
              </a:rPr>
              <a:t> shape is:', </a:t>
            </a:r>
            <a:r>
              <a:rPr kumimoji="0" lang="en-US" altLang="en-US" sz="1400" b="1" i="0" u="none" strike="noStrike" cap="none" normalizeH="0" baseline="0" dirty="0" err="1">
                <a:ln>
                  <a:noFill/>
                </a:ln>
                <a:effectLst/>
                <a:latin typeface="Söhne Mono"/>
              </a:rPr>
              <a:t>X_train.shape</a:t>
            </a:r>
            <a:r>
              <a:rPr kumimoji="0" lang="en-US" altLang="en-US" sz="1400" b="1" i="0" u="none" strike="noStrike" cap="none" normalizeH="0" baseline="0" dirty="0">
                <a:ln>
                  <a:noFill/>
                </a:ln>
                <a:effectLst/>
                <a:latin typeface="Söhne Mono"/>
              </a:rPr>
              <a:t>)</a:t>
            </a:r>
            <a:r>
              <a:rPr kumimoji="0" lang="en-US" altLang="en-US" sz="1400" b="0" i="0" u="none" strike="noStrike" cap="none" normalizeH="0" baseline="0" dirty="0">
                <a:ln>
                  <a:noFill/>
                </a:ln>
                <a:effectLst/>
                <a:latin typeface="Söhne"/>
              </a:rPr>
              <a:t> display the shapes (dimensions) of the test and training sets after the split. This is to verify the size and structure of the resulting datasets.</a:t>
            </a:r>
          </a:p>
          <a:p>
            <a:pPr marL="0" marR="0" lvl="0" indent="0" defTabSz="914400" rtl="0" eaLnBrk="0" fontAlgn="base" latinLnBrk="0" hangingPunct="0">
              <a:lnSpc>
                <a:spcPct val="100000"/>
              </a:lnSpc>
              <a:spcBef>
                <a:spcPct val="0"/>
              </a:spcBef>
              <a:spcAft>
                <a:spcPts val="600"/>
              </a:spcAft>
              <a:buClrTx/>
              <a:buSzTx/>
              <a:buFontTx/>
              <a:buNone/>
              <a:tabLst/>
            </a:pPr>
            <a:br>
              <a:rPr kumimoji="0" lang="en-US" altLang="en-US" sz="1400" b="0" i="0" u="none" strike="noStrike" cap="none" normalizeH="0" baseline="0" dirty="0">
                <a:ln>
                  <a:noFill/>
                </a:ln>
                <a:effectLst/>
              </a:rPr>
            </a:br>
            <a:endParaRPr kumimoji="0" lang="en-US" altLang="en-US" sz="1400" b="0" i="0" u="none" strike="noStrike" cap="none" normalizeH="0" baseline="0" dirty="0">
              <a:ln>
                <a:noFill/>
              </a:ln>
              <a:effectLst/>
              <a:latin typeface="Arial" panose="020B0604020202020204" pitchFamily="34" charset="0"/>
            </a:endParaRPr>
          </a:p>
        </p:txBody>
      </p:sp>
      <p:pic>
        <p:nvPicPr>
          <p:cNvPr id="4" name="Picture 3">
            <a:extLst>
              <a:ext uri="{FF2B5EF4-FFF2-40B4-BE49-F238E27FC236}">
                <a16:creationId xmlns:a16="http://schemas.microsoft.com/office/drawing/2014/main" id="{82BD7500-ACFE-C559-63D1-7A7088351F62}"/>
              </a:ext>
            </a:extLst>
          </p:cNvPr>
          <p:cNvPicPr>
            <a:picLocks noChangeAspect="1"/>
          </p:cNvPicPr>
          <p:nvPr/>
        </p:nvPicPr>
        <p:blipFill rotWithShape="1">
          <a:blip r:embed="rId2"/>
          <a:srcRect l="14550" t="20106" r="40211" b="8000"/>
          <a:stretch/>
        </p:blipFill>
        <p:spPr>
          <a:xfrm>
            <a:off x="5811532" y="625683"/>
            <a:ext cx="5588992" cy="5551280"/>
          </a:xfrm>
          <a:prstGeom prst="rect">
            <a:avLst/>
          </a:prstGeom>
        </p:spPr>
      </p:pic>
    </p:spTree>
    <p:extLst>
      <p:ext uri="{BB962C8B-B14F-4D97-AF65-F5344CB8AC3E}">
        <p14:creationId xmlns:p14="http://schemas.microsoft.com/office/powerpoint/2010/main" val="62707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A3DB5D-C136-BFBA-EDB0-34C0F0FFECFD}"/>
              </a:ext>
            </a:extLst>
          </p:cNvPr>
          <p:cNvSpPr>
            <a:spLocks noGrp="1"/>
          </p:cNvSpPr>
          <p:nvPr>
            <p:ph type="title"/>
          </p:nvPr>
        </p:nvSpPr>
        <p:spPr>
          <a:xfrm>
            <a:off x="841246" y="978619"/>
            <a:ext cx="5991244" cy="1106424"/>
          </a:xfrm>
        </p:spPr>
        <p:txBody>
          <a:bodyPr>
            <a:normAutofit/>
          </a:bodyPr>
          <a:lstStyle/>
          <a:p>
            <a:r>
              <a:rPr lang="en-SG" sz="3200" dirty="0"/>
              <a:t>Model Architecture </a:t>
            </a:r>
          </a:p>
        </p:txBody>
      </p:sp>
      <p:sp>
        <p:nvSpPr>
          <p:cNvPr id="50" name="Rectangle 4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CE4E7315-A8D7-B8F0-C6E9-04A1CEC32354}"/>
              </a:ext>
            </a:extLst>
          </p:cNvPr>
          <p:cNvSpPr>
            <a:spLocks noGrp="1"/>
          </p:cNvSpPr>
          <p:nvPr>
            <p:ph idx="1"/>
          </p:nvPr>
        </p:nvSpPr>
        <p:spPr>
          <a:xfrm>
            <a:off x="221394" y="2112053"/>
            <a:ext cx="6613746" cy="4546028"/>
          </a:xfrm>
        </p:spPr>
        <p:txBody>
          <a:bodyPr>
            <a:normAutofit fontScale="92500" lnSpcReduction="10000"/>
          </a:bodyPr>
          <a:lstStyle/>
          <a:p>
            <a:pPr marL="0" marR="0" lvl="0" indent="0" defTabSz="914400" rtl="0" eaLnBrk="0" fontAlgn="base" latinLnBrk="0" hangingPunct="0">
              <a:lnSpc>
                <a:spcPct val="100000"/>
              </a:lnSpc>
              <a:spcBef>
                <a:spcPct val="0"/>
              </a:spcBef>
              <a:spcAft>
                <a:spcPts val="600"/>
              </a:spcAft>
              <a:buClrTx/>
              <a:buSzTx/>
              <a:buNone/>
              <a:tabLst/>
            </a:pPr>
            <a:endParaRPr kumimoji="0" lang="en-US" altLang="en-US" sz="1050" b="0" i="0" u="none" strike="noStrike" cap="none" normalizeH="0" baseline="0" dirty="0">
              <a:ln>
                <a:noFill/>
              </a:ln>
              <a:effectLst/>
              <a:latin typeface="__Inter_a64ecd"/>
            </a:endParaRPr>
          </a:p>
          <a:p>
            <a:pPr marR="0" lvl="0" defTabSz="914400" rtl="0" eaLnBrk="0" fontAlgn="base" latinLnBrk="0" hangingPunct="0">
              <a:lnSpc>
                <a:spcPct val="100000"/>
              </a:lnSpc>
              <a:spcBef>
                <a:spcPct val="0"/>
              </a:spcBef>
              <a:spcAft>
                <a:spcPts val="600"/>
              </a:spcAft>
              <a:buClrTx/>
              <a:buSzTx/>
              <a:buFont typeface="+mj-lt"/>
              <a:buAutoNum type="arabicPeriod"/>
              <a:tabLst/>
            </a:pPr>
            <a:r>
              <a:rPr lang="en-US" altLang="en-US" sz="1050" dirty="0">
                <a:latin typeface="__Inter_a64ecd"/>
              </a:rPr>
              <a:t>I </a:t>
            </a:r>
            <a:r>
              <a:rPr kumimoji="0" lang="en-US" altLang="en-US" sz="1050" b="0" i="0" u="none" strike="noStrike" cap="none" normalizeH="0" baseline="0" dirty="0">
                <a:ln>
                  <a:noFill/>
                </a:ln>
                <a:effectLst/>
                <a:latin typeface="__Inter_a64ecd"/>
              </a:rPr>
              <a:t>load the training and testing datasets (</a:t>
            </a:r>
            <a:r>
              <a:rPr kumimoji="0" lang="en-US" altLang="en-US" sz="1050" b="0" i="0" u="none" strike="noStrike" cap="none" normalizeH="0" baseline="0" dirty="0" err="1">
                <a:ln>
                  <a:noFill/>
                </a:ln>
                <a:effectLst/>
                <a:latin typeface="__Inter_a64ecd"/>
              </a:rPr>
              <a:t>X_train</a:t>
            </a:r>
            <a:r>
              <a:rPr kumimoji="0" lang="en-US" altLang="en-US" sz="1050" b="0" i="0" u="none" strike="noStrike" cap="none" normalizeH="0" baseline="0" dirty="0">
                <a:ln>
                  <a:noFill/>
                </a:ln>
                <a:effectLst/>
                <a:latin typeface="__Inter_a64ecd"/>
              </a:rPr>
              <a:t>, </a:t>
            </a:r>
            <a:r>
              <a:rPr kumimoji="0" lang="en-US" altLang="en-US" sz="1050" b="0" i="0" u="none" strike="noStrike" cap="none" normalizeH="0" baseline="0" dirty="0" err="1">
                <a:ln>
                  <a:noFill/>
                </a:ln>
                <a:effectLst/>
                <a:latin typeface="__Inter_a64ecd"/>
              </a:rPr>
              <a:t>X_test</a:t>
            </a:r>
            <a:r>
              <a:rPr kumimoji="0" lang="en-US" altLang="en-US" sz="1050" b="0" i="0" u="none" strike="noStrike" cap="none" normalizeH="0" baseline="0" dirty="0">
                <a:ln>
                  <a:noFill/>
                </a:ln>
                <a:effectLst/>
                <a:latin typeface="__Inter_a64ecd"/>
              </a:rPr>
              <a:t>) and their corresponding labels (</a:t>
            </a:r>
            <a:r>
              <a:rPr kumimoji="0" lang="en-US" altLang="en-US" sz="1050" b="0" i="0" u="none" strike="noStrike" cap="none" normalizeH="0" baseline="0" dirty="0" err="1">
                <a:ln>
                  <a:noFill/>
                </a:ln>
                <a:effectLst/>
                <a:latin typeface="__Inter_a64ecd"/>
              </a:rPr>
              <a:t>y_train</a:t>
            </a:r>
            <a:r>
              <a:rPr kumimoji="0" lang="en-US" altLang="en-US" sz="1050" b="0" i="0" u="none" strike="noStrike" cap="none" normalizeH="0" baseline="0" dirty="0">
                <a:ln>
                  <a:noFill/>
                </a:ln>
                <a:effectLst/>
                <a:latin typeface="__Inter_a64ecd"/>
              </a:rPr>
              <a:t>, </a:t>
            </a:r>
            <a:r>
              <a:rPr kumimoji="0" lang="en-US" altLang="en-US" sz="1050" b="0" i="0" u="none" strike="noStrike" cap="none" normalizeH="0" baseline="0" dirty="0" err="1">
                <a:ln>
                  <a:noFill/>
                </a:ln>
                <a:effectLst/>
                <a:latin typeface="__Inter_a64ecd"/>
              </a:rPr>
              <a:t>y_test</a:t>
            </a:r>
            <a:r>
              <a:rPr kumimoji="0" lang="en-US" altLang="en-US" sz="1050" b="0" i="0" u="none" strike="noStrike" cap="none" normalizeH="0" baseline="0" dirty="0">
                <a:ln>
                  <a:noFill/>
                </a:ln>
                <a:effectLst/>
                <a:latin typeface="__Inter_a64ecd"/>
              </a:rPr>
              <a:t>).</a:t>
            </a:r>
          </a:p>
          <a:p>
            <a:pPr marR="0" lvl="0" defTabSz="914400" rtl="0" eaLnBrk="0" fontAlgn="base" latinLnBrk="0" hangingPunct="0">
              <a:lnSpc>
                <a:spcPct val="100000"/>
              </a:lnSpc>
              <a:spcBef>
                <a:spcPct val="0"/>
              </a:spcBef>
              <a:spcAft>
                <a:spcPts val="600"/>
              </a:spcAft>
              <a:buClrTx/>
              <a:buSzTx/>
              <a:buFont typeface="+mj-lt"/>
              <a:buAutoNum type="arabicPeriod"/>
              <a:tabLst/>
            </a:pPr>
            <a:r>
              <a:rPr lang="en-US" altLang="en-US" sz="1050" dirty="0">
                <a:latin typeface="__Inter_a64ecd"/>
              </a:rPr>
              <a:t>I </a:t>
            </a:r>
            <a:r>
              <a:rPr kumimoji="0" lang="en-US" altLang="en-US" sz="1050" b="0" i="0" u="none" strike="noStrike" cap="none" normalizeH="0" baseline="0" dirty="0">
                <a:ln>
                  <a:noFill/>
                </a:ln>
                <a:effectLst/>
                <a:latin typeface="__Inter_a64ecd"/>
              </a:rPr>
              <a:t> normalize the pixel values of the images to the range [0, 1] by dividing the pixel values by 255.</a:t>
            </a:r>
          </a:p>
          <a:p>
            <a:pPr marR="0" lvl="0" defTabSz="914400" rtl="0" eaLnBrk="0" fontAlgn="base" latinLnBrk="0" hangingPunct="0">
              <a:lnSpc>
                <a:spcPct val="100000"/>
              </a:lnSpc>
              <a:spcBef>
                <a:spcPct val="0"/>
              </a:spcBef>
              <a:spcAft>
                <a:spcPts val="600"/>
              </a:spcAft>
              <a:buClrTx/>
              <a:buSzTx/>
              <a:buFont typeface="+mj-lt"/>
              <a:buAutoNum type="arabicPeriod"/>
              <a:tabLst/>
            </a:pPr>
            <a:r>
              <a:rPr lang="en-US" altLang="en-US" sz="1050" dirty="0">
                <a:latin typeface="__Inter_a64ecd"/>
              </a:rPr>
              <a:t>I </a:t>
            </a:r>
            <a:r>
              <a:rPr kumimoji="0" lang="en-US" altLang="en-US" sz="1050" b="0" i="0" u="none" strike="noStrike" cap="none" normalizeH="0" baseline="0" dirty="0">
                <a:ln>
                  <a:noFill/>
                </a:ln>
                <a:effectLst/>
                <a:latin typeface="__Inter_a64ecd"/>
              </a:rPr>
              <a:t> reshape the images to match the input shape of the CNN.</a:t>
            </a:r>
          </a:p>
          <a:p>
            <a:pPr marR="0" lvl="0" defTabSz="914400" rtl="0" eaLnBrk="0" fontAlgn="base" latinLnBrk="0" hangingPunct="0">
              <a:lnSpc>
                <a:spcPct val="100000"/>
              </a:lnSpc>
              <a:spcBef>
                <a:spcPct val="0"/>
              </a:spcBef>
              <a:spcAft>
                <a:spcPts val="600"/>
              </a:spcAft>
              <a:buClrTx/>
              <a:buSzTx/>
              <a:buFont typeface="+mj-lt"/>
              <a:buAutoNum type="arabicPeriod"/>
              <a:tabLst/>
            </a:pPr>
            <a:r>
              <a:rPr lang="en-US" altLang="en-US" sz="1050" dirty="0">
                <a:latin typeface="__Inter_a64ecd"/>
              </a:rPr>
              <a:t>I</a:t>
            </a:r>
            <a:r>
              <a:rPr kumimoji="0" lang="en-US" altLang="en-US" sz="1050" b="0" i="0" u="none" strike="noStrike" cap="none" normalizeH="0" baseline="0" dirty="0">
                <a:ln>
                  <a:noFill/>
                </a:ln>
                <a:effectLst/>
                <a:latin typeface="__Inter_a64ecd"/>
              </a:rPr>
              <a:t> use the </a:t>
            </a:r>
            <a:r>
              <a:rPr kumimoji="0" lang="en-US" altLang="en-US" sz="1050" b="0" i="0" u="none" strike="noStrike" cap="none" normalizeH="0" baseline="0" dirty="0" err="1">
                <a:ln>
                  <a:noFill/>
                </a:ln>
                <a:effectLst/>
                <a:latin typeface="__Inter_a64ecd"/>
              </a:rPr>
              <a:t>LabelEncoder</a:t>
            </a:r>
            <a:r>
              <a:rPr kumimoji="0" lang="en-US" altLang="en-US" sz="1050" b="0" i="0" u="none" strike="noStrike" cap="none" normalizeH="0" baseline="0" dirty="0">
                <a:ln>
                  <a:noFill/>
                </a:ln>
                <a:effectLst/>
                <a:latin typeface="__Inter_a64ecd"/>
              </a:rPr>
              <a:t> class from the scikit-learn library to convert the labels (which are strings) into numerical values.</a:t>
            </a:r>
          </a:p>
          <a:p>
            <a:pPr marR="0" lvl="0" defTabSz="914400" rtl="0" eaLnBrk="0" fontAlgn="base" latinLnBrk="0" hangingPunct="0">
              <a:lnSpc>
                <a:spcPct val="100000"/>
              </a:lnSpc>
              <a:spcBef>
                <a:spcPct val="0"/>
              </a:spcBef>
              <a:spcAft>
                <a:spcPts val="600"/>
              </a:spcAft>
              <a:buClrTx/>
              <a:buSzTx/>
              <a:buFont typeface="+mj-lt"/>
              <a:buAutoNum type="arabicPeriod"/>
              <a:tabLst/>
            </a:pPr>
            <a:r>
              <a:rPr lang="en-US" altLang="en-US" sz="1050" dirty="0">
                <a:latin typeface="__Inter_a64ecd"/>
              </a:rPr>
              <a:t>I</a:t>
            </a:r>
            <a:r>
              <a:rPr kumimoji="0" lang="en-US" altLang="en-US" sz="1050" b="0" i="0" u="none" strike="noStrike" cap="none" normalizeH="0" baseline="0" dirty="0">
                <a:ln>
                  <a:noFill/>
                </a:ln>
                <a:effectLst/>
                <a:latin typeface="__Inter_a64ecd"/>
              </a:rPr>
              <a:t> calculate the number of classes (unique labels) in the dataset.</a:t>
            </a:r>
          </a:p>
          <a:p>
            <a:pPr marR="0" lvl="0" defTabSz="914400" rtl="0" eaLnBrk="0" fontAlgn="base" latinLnBrk="0" hangingPunct="0">
              <a:lnSpc>
                <a:spcPct val="100000"/>
              </a:lnSpc>
              <a:spcBef>
                <a:spcPct val="0"/>
              </a:spcBef>
              <a:spcAft>
                <a:spcPts val="600"/>
              </a:spcAft>
              <a:buClrTx/>
              <a:buSzTx/>
              <a:buFont typeface="+mj-lt"/>
              <a:buAutoNum type="arabicPeriod"/>
              <a:tabLst/>
            </a:pPr>
            <a:r>
              <a:rPr lang="en-US" altLang="en-US" sz="1050" dirty="0">
                <a:latin typeface="__Inter_a64ecd"/>
              </a:rPr>
              <a:t>I</a:t>
            </a:r>
            <a:r>
              <a:rPr kumimoji="0" lang="en-US" altLang="en-US" sz="1050" b="0" i="0" u="none" strike="noStrike" cap="none" normalizeH="0" baseline="0" dirty="0">
                <a:ln>
                  <a:noFill/>
                </a:ln>
                <a:effectLst/>
                <a:latin typeface="__Inter_a64ecd"/>
              </a:rPr>
              <a:t> define the </a:t>
            </a:r>
            <a:r>
              <a:rPr kumimoji="0" lang="en-US" altLang="en-US" sz="1050" b="1" i="0" u="none" strike="noStrike" cap="none" normalizeH="0" baseline="0" dirty="0" err="1">
                <a:ln>
                  <a:noFill/>
                </a:ln>
                <a:effectLst/>
                <a:latin typeface="ui-monospace"/>
              </a:rPr>
              <a:t>create_model</a:t>
            </a:r>
            <a:r>
              <a:rPr kumimoji="0" lang="en-US" altLang="en-US" sz="1050" b="0" i="0" u="none" strike="noStrike" cap="none" normalizeH="0" baseline="0" dirty="0">
                <a:ln>
                  <a:noFill/>
                </a:ln>
                <a:effectLst/>
                <a:latin typeface="__Inter_a64ecd"/>
              </a:rPr>
              <a:t> function, which builds a CNN using the Functional API method in TensorFlow.</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050" b="0" i="0" u="none" strike="noStrike" cap="none" normalizeH="0" baseline="0" dirty="0">
                <a:ln>
                  <a:noFill/>
                </a:ln>
                <a:effectLst/>
                <a:latin typeface="__Inter_a64ecd"/>
              </a:rPr>
              <a:t>a. </a:t>
            </a:r>
            <a:r>
              <a:rPr lang="en-US" altLang="en-US" sz="1050" dirty="0">
                <a:latin typeface="__Inter_a64ecd"/>
              </a:rPr>
              <a:t>I</a:t>
            </a:r>
            <a:r>
              <a:rPr kumimoji="0" lang="en-US" altLang="en-US" sz="1050" b="0" i="0" u="none" strike="noStrike" cap="none" normalizeH="0" baseline="0" dirty="0">
                <a:ln>
                  <a:noFill/>
                </a:ln>
                <a:effectLst/>
                <a:latin typeface="__Inter_a64ecd"/>
              </a:rPr>
              <a:t> start by creating an input layer using the </a:t>
            </a:r>
            <a:r>
              <a:rPr kumimoji="0" lang="en-US" altLang="en-US" sz="1050" b="1" i="0" u="none" strike="noStrike" cap="none" normalizeH="0" baseline="0" dirty="0">
                <a:ln>
                  <a:noFill/>
                </a:ln>
                <a:effectLst/>
                <a:latin typeface="ui-monospace"/>
              </a:rPr>
              <a:t>Input</a:t>
            </a:r>
            <a:r>
              <a:rPr kumimoji="0" lang="en-US" altLang="en-US" sz="1050" b="0" i="0" u="none" strike="noStrike" cap="none" normalizeH="0" baseline="0" dirty="0">
                <a:ln>
                  <a:noFill/>
                </a:ln>
                <a:effectLst/>
                <a:latin typeface="__Inter_a64ecd"/>
              </a:rPr>
              <a:t> function.</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050" b="0" i="0" u="none" strike="noStrike" cap="none" normalizeH="0" baseline="0" dirty="0">
                <a:ln>
                  <a:noFill/>
                </a:ln>
                <a:effectLst/>
                <a:latin typeface="__Inter_a64ecd"/>
              </a:rPr>
              <a:t>b. </a:t>
            </a:r>
            <a:r>
              <a:rPr lang="en-US" altLang="en-US" sz="1050" dirty="0">
                <a:latin typeface="__Inter_a64ecd"/>
              </a:rPr>
              <a:t>I</a:t>
            </a:r>
            <a:r>
              <a:rPr kumimoji="0" lang="en-US" altLang="en-US" sz="1050" b="0" i="0" u="none" strike="noStrike" cap="none" normalizeH="0" baseline="0" dirty="0">
                <a:ln>
                  <a:noFill/>
                </a:ln>
                <a:effectLst/>
                <a:latin typeface="__Inter_a64ecd"/>
              </a:rPr>
              <a:t> create three Conv2D layers, each with 32 and 64 filters, respectively. The filters are applied using a 3x3 convolution, and the </a:t>
            </a:r>
            <a:r>
              <a:rPr kumimoji="0" lang="en-US" altLang="en-US" sz="1050" b="0" i="0" u="none" strike="noStrike" cap="none" normalizeH="0" baseline="0" dirty="0" err="1">
                <a:ln>
                  <a:noFill/>
                </a:ln>
                <a:effectLst/>
                <a:latin typeface="__Inter_a64ecd"/>
              </a:rPr>
              <a:t>ReLU</a:t>
            </a:r>
            <a:r>
              <a:rPr kumimoji="0" lang="en-US" altLang="en-US" sz="1050" b="0" i="0" u="none" strike="noStrike" cap="none" normalizeH="0" baseline="0" dirty="0">
                <a:ln>
                  <a:noFill/>
                </a:ln>
                <a:effectLst/>
                <a:latin typeface="__Inter_a64ecd"/>
              </a:rPr>
              <a:t> activation function is used. We also use 'same' padding to maintain the input shape.</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050" b="0" i="0" u="none" strike="noStrike" cap="none" normalizeH="0" baseline="0" dirty="0">
                <a:ln>
                  <a:noFill/>
                </a:ln>
                <a:effectLst/>
                <a:latin typeface="__Inter_a64ecd"/>
              </a:rPr>
              <a:t>c. </a:t>
            </a:r>
            <a:r>
              <a:rPr lang="en-US" altLang="en-US" sz="1050" dirty="0">
                <a:latin typeface="__Inter_a64ecd"/>
              </a:rPr>
              <a:t>I</a:t>
            </a:r>
            <a:r>
              <a:rPr kumimoji="0" lang="en-US" altLang="en-US" sz="1050" b="0" i="0" u="none" strike="noStrike" cap="none" normalizeH="0" baseline="0" dirty="0">
                <a:ln>
                  <a:noFill/>
                </a:ln>
                <a:effectLst/>
                <a:latin typeface="__Inter_a64ecd"/>
              </a:rPr>
              <a:t> add a MaxPooling2D layer after each Conv2D layer to reduce their spatial dimensions.</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050" b="0" i="0" u="none" strike="noStrike" cap="none" normalizeH="0" baseline="0" dirty="0">
                <a:ln>
                  <a:noFill/>
                </a:ln>
                <a:effectLst/>
                <a:latin typeface="__Inter_a64ecd"/>
              </a:rPr>
              <a:t>d. </a:t>
            </a:r>
            <a:r>
              <a:rPr lang="en-US" altLang="en-US" sz="1050" dirty="0">
                <a:latin typeface="__Inter_a64ecd"/>
              </a:rPr>
              <a:t>I</a:t>
            </a:r>
            <a:r>
              <a:rPr kumimoji="0" lang="en-US" altLang="en-US" sz="1050" b="0" i="0" u="none" strike="noStrike" cap="none" normalizeH="0" baseline="0" dirty="0">
                <a:ln>
                  <a:noFill/>
                </a:ln>
                <a:effectLst/>
                <a:latin typeface="__Inter_a64ecd"/>
              </a:rPr>
              <a:t> flatten the output of the last MaxPooling2D layer using the </a:t>
            </a:r>
            <a:r>
              <a:rPr kumimoji="0" lang="en-US" altLang="en-US" sz="1050" b="1" i="0" u="none" strike="noStrike" cap="none" normalizeH="0" baseline="0" dirty="0">
                <a:ln>
                  <a:noFill/>
                </a:ln>
                <a:effectLst/>
                <a:latin typeface="ui-monospace"/>
              </a:rPr>
              <a:t>Flatten</a:t>
            </a:r>
            <a:r>
              <a:rPr kumimoji="0" lang="en-US" altLang="en-US" sz="1050" b="0" i="0" u="none" strike="noStrike" cap="none" normalizeH="0" baseline="0" dirty="0">
                <a:ln>
                  <a:noFill/>
                </a:ln>
                <a:effectLst/>
                <a:latin typeface="__Inter_a64ecd"/>
              </a:rPr>
              <a:t> function.</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050" b="0" i="0" u="none" strike="noStrike" cap="none" normalizeH="0" baseline="0" dirty="0">
                <a:ln>
                  <a:noFill/>
                </a:ln>
                <a:effectLst/>
                <a:latin typeface="__Inter_a64ecd"/>
              </a:rPr>
              <a:t>e. I add a Dropout layer with a dropout rate of 0.2 to the flattened output.</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050" b="0" i="0" u="none" strike="noStrike" cap="none" normalizeH="0" baseline="0" dirty="0">
                <a:ln>
                  <a:noFill/>
                </a:ln>
                <a:effectLst/>
                <a:latin typeface="__Inter_a64ecd"/>
              </a:rPr>
              <a:t>f. </a:t>
            </a:r>
            <a:r>
              <a:rPr lang="en-US" altLang="en-US" sz="1050" dirty="0">
                <a:latin typeface="__Inter_a64ecd"/>
              </a:rPr>
              <a:t>I</a:t>
            </a:r>
            <a:r>
              <a:rPr kumimoji="0" lang="en-US" altLang="en-US" sz="1050" b="0" i="0" u="none" strike="noStrike" cap="none" normalizeH="0" baseline="0" dirty="0">
                <a:ln>
                  <a:noFill/>
                </a:ln>
                <a:effectLst/>
                <a:latin typeface="__Inter_a64ecd"/>
              </a:rPr>
              <a:t> create two Dense layers with 512 and </a:t>
            </a:r>
            <a:r>
              <a:rPr kumimoji="0" lang="en-US" altLang="en-US" sz="1050" b="0" i="0" u="none" strike="noStrike" cap="none" normalizeH="0" baseline="0" dirty="0" err="1">
                <a:ln>
                  <a:noFill/>
                </a:ln>
                <a:effectLst/>
                <a:latin typeface="__Inter_a64ecd"/>
              </a:rPr>
              <a:t>num_classes</a:t>
            </a:r>
            <a:r>
              <a:rPr kumimoji="0" lang="en-US" altLang="en-US" sz="1050" b="0" i="0" u="none" strike="noStrike" cap="none" normalizeH="0" baseline="0" dirty="0">
                <a:ln>
                  <a:noFill/>
                </a:ln>
                <a:effectLst/>
                <a:latin typeface="__Inter_a64ecd"/>
              </a:rPr>
              <a:t> neurons, respectively. The activation function for the last layer is '</a:t>
            </a:r>
            <a:r>
              <a:rPr kumimoji="0" lang="en-US" altLang="en-US" sz="1050" b="0" i="0" u="none" strike="noStrike" cap="none" normalizeH="0" baseline="0" dirty="0" err="1">
                <a:ln>
                  <a:noFill/>
                </a:ln>
                <a:effectLst/>
                <a:latin typeface="__Inter_a64ecd"/>
              </a:rPr>
              <a:t>softmax</a:t>
            </a:r>
            <a:r>
              <a:rPr kumimoji="0" lang="en-US" altLang="en-US" sz="1050" b="0" i="0" u="none" strike="noStrike" cap="none" normalizeH="0" baseline="0" dirty="0">
                <a:ln>
                  <a:noFill/>
                </a:ln>
                <a:effectLst/>
                <a:latin typeface="__Inter_a64ecd"/>
              </a:rPr>
              <a:t>'.</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050" b="0" i="0" u="none" strike="noStrike" cap="none" normalizeH="0" baseline="0" dirty="0">
                <a:ln>
                  <a:noFill/>
                </a:ln>
                <a:effectLst/>
                <a:latin typeface="__Inter_a64ecd"/>
              </a:rPr>
              <a:t>g. </a:t>
            </a:r>
            <a:r>
              <a:rPr lang="en-US" altLang="en-US" sz="1050" dirty="0">
                <a:latin typeface="__Inter_a64ecd"/>
              </a:rPr>
              <a:t>I</a:t>
            </a:r>
            <a:r>
              <a:rPr kumimoji="0" lang="en-US" altLang="en-US" sz="1050" b="0" i="0" u="none" strike="noStrike" cap="none" normalizeH="0" baseline="0" dirty="0">
                <a:ln>
                  <a:noFill/>
                </a:ln>
                <a:effectLst/>
                <a:latin typeface="__Inter_a64ecd"/>
              </a:rPr>
              <a:t> create the model by connecting the input layer to the output layer and compile it with the Adam optimizer, a learning rate of 0.001, the '</a:t>
            </a:r>
            <a:r>
              <a:rPr kumimoji="0" lang="en-US" altLang="en-US" sz="1050" b="0" i="0" u="none" strike="noStrike" cap="none" normalizeH="0" baseline="0" dirty="0" err="1">
                <a:ln>
                  <a:noFill/>
                </a:ln>
                <a:effectLst/>
                <a:latin typeface="__Inter_a64ecd"/>
              </a:rPr>
              <a:t>sparse_categorical_crossentropy</a:t>
            </a:r>
            <a:r>
              <a:rPr kumimoji="0" lang="en-US" altLang="en-US" sz="1050" b="0" i="0" u="none" strike="noStrike" cap="none" normalizeH="0" baseline="0" dirty="0">
                <a:ln>
                  <a:noFill/>
                </a:ln>
                <a:effectLst/>
                <a:latin typeface="__Inter_a64ecd"/>
              </a:rPr>
              <a:t>' loss function, and the 'accuracy' metric.</a:t>
            </a:r>
          </a:p>
          <a:p>
            <a:pPr marL="0" marR="0" lvl="0" indent="0" defTabSz="914400" rtl="0" eaLnBrk="0" fontAlgn="base" latinLnBrk="0" hangingPunct="0">
              <a:lnSpc>
                <a:spcPct val="100000"/>
              </a:lnSpc>
              <a:spcBef>
                <a:spcPct val="0"/>
              </a:spcBef>
              <a:spcAft>
                <a:spcPts val="600"/>
              </a:spcAft>
              <a:buClrTx/>
              <a:buSzTx/>
              <a:buFontTx/>
              <a:buAutoNum type="arabicPeriod" startAt="8"/>
              <a:tabLst/>
            </a:pPr>
            <a:r>
              <a:rPr lang="en-US" altLang="en-US" sz="1050" dirty="0">
                <a:latin typeface="__Inter_a64ecd"/>
              </a:rPr>
              <a:t> I</a:t>
            </a:r>
            <a:r>
              <a:rPr kumimoji="0" lang="en-US" altLang="en-US" sz="1050" b="0" i="0" u="none" strike="noStrike" cap="none" normalizeH="0" baseline="0" dirty="0">
                <a:ln>
                  <a:noFill/>
                </a:ln>
                <a:effectLst/>
                <a:latin typeface="__Inter_a64ecd"/>
              </a:rPr>
              <a:t> create an instance of the model using the </a:t>
            </a:r>
            <a:r>
              <a:rPr kumimoji="0" lang="en-US" altLang="en-US" sz="1050" b="1" i="0" u="none" strike="noStrike" cap="none" normalizeH="0" baseline="0" dirty="0" err="1">
                <a:ln>
                  <a:noFill/>
                </a:ln>
                <a:effectLst/>
                <a:latin typeface="ui-monospace"/>
              </a:rPr>
              <a:t>create_model</a:t>
            </a:r>
            <a:r>
              <a:rPr kumimoji="0" lang="en-US" altLang="en-US" sz="1050" b="0" i="0" u="none" strike="noStrike" cap="none" normalizeH="0" baseline="0" dirty="0">
                <a:ln>
                  <a:noFill/>
                </a:ln>
                <a:effectLst/>
                <a:latin typeface="__Inter_a64ecd"/>
              </a:rPr>
              <a:t> function.</a:t>
            </a:r>
          </a:p>
          <a:p>
            <a:pPr marL="0" marR="0" lvl="0" indent="0" defTabSz="914400" rtl="0" eaLnBrk="0" fontAlgn="base" latinLnBrk="0" hangingPunct="0">
              <a:lnSpc>
                <a:spcPct val="100000"/>
              </a:lnSpc>
              <a:spcBef>
                <a:spcPct val="0"/>
              </a:spcBef>
              <a:spcAft>
                <a:spcPts val="600"/>
              </a:spcAft>
              <a:buClrTx/>
              <a:buSzTx/>
              <a:buFontTx/>
              <a:buAutoNum type="arabicPeriod" startAt="9"/>
              <a:tabLst/>
            </a:pPr>
            <a:r>
              <a:rPr lang="en-US" altLang="en-US" sz="1050" dirty="0">
                <a:latin typeface="__Inter_a64ecd"/>
              </a:rPr>
              <a:t> I</a:t>
            </a:r>
            <a:r>
              <a:rPr kumimoji="0" lang="en-US" altLang="en-US" sz="1050" b="0" i="0" u="none" strike="noStrike" cap="none" normalizeH="0" baseline="0" dirty="0">
                <a:ln>
                  <a:noFill/>
                </a:ln>
                <a:effectLst/>
                <a:latin typeface="__Inter_a64ecd"/>
              </a:rPr>
              <a:t> print the summary of the model to display its architecture and trainable parameters.</a:t>
            </a:r>
          </a:p>
          <a:p>
            <a:pPr marL="0" marR="0" lvl="0" indent="0" defTabSz="914400" rtl="0" eaLnBrk="0" fontAlgn="base" latinLnBrk="0" hangingPunct="0">
              <a:lnSpc>
                <a:spcPct val="100000"/>
              </a:lnSpc>
              <a:spcBef>
                <a:spcPct val="0"/>
              </a:spcBef>
              <a:spcAft>
                <a:spcPts val="600"/>
              </a:spcAft>
              <a:buClrTx/>
              <a:buSzTx/>
              <a:buFontTx/>
              <a:buAutoNum type="arabicPeriod" startAt="10"/>
              <a:tabLst/>
            </a:pPr>
            <a:r>
              <a:rPr kumimoji="0" lang="en-US" altLang="en-US" sz="1050" b="0" i="0" u="none" strike="noStrike" cap="none" normalizeH="0" baseline="0" dirty="0">
                <a:ln>
                  <a:noFill/>
                </a:ln>
                <a:effectLst/>
                <a:latin typeface="__Inter_a64ecd"/>
              </a:rPr>
              <a:t>Finally, </a:t>
            </a:r>
            <a:r>
              <a:rPr lang="en-US" altLang="en-US" sz="1050" dirty="0">
                <a:latin typeface="__Inter_a64ecd"/>
              </a:rPr>
              <a:t>I</a:t>
            </a:r>
            <a:r>
              <a:rPr kumimoji="0" lang="en-US" altLang="en-US" sz="1050" b="0" i="0" u="none" strike="noStrike" cap="none" normalizeH="0" baseline="0" dirty="0">
                <a:ln>
                  <a:noFill/>
                </a:ln>
                <a:effectLst/>
                <a:latin typeface="__Inter_a64ecd"/>
              </a:rPr>
              <a:t> return the model to be used for training.</a:t>
            </a:r>
          </a:p>
          <a:p>
            <a:pPr marL="0" marR="0" lvl="0" indent="0" defTabSz="914400" rtl="0" eaLnBrk="0" fontAlgn="base" latinLnBrk="0" hangingPunct="0">
              <a:lnSpc>
                <a:spcPct val="100000"/>
              </a:lnSpc>
              <a:spcBef>
                <a:spcPct val="0"/>
              </a:spcBef>
              <a:spcAft>
                <a:spcPts val="600"/>
              </a:spcAft>
              <a:buClrTx/>
              <a:buSzTx/>
              <a:buFontTx/>
              <a:buNone/>
              <a:tabLst/>
            </a:pPr>
            <a:br>
              <a:rPr kumimoji="0" lang="en-US" altLang="en-US" sz="1050" b="0" i="0" u="none" strike="noStrike" cap="none" normalizeH="0" baseline="0" dirty="0">
                <a:ln>
                  <a:noFill/>
                </a:ln>
                <a:effectLst/>
              </a:rPr>
            </a:br>
            <a:endParaRPr kumimoji="0" lang="en-US" altLang="en-US" sz="1050" b="0" i="0" u="none" strike="noStrike" cap="none" normalizeH="0" baseline="0" dirty="0">
              <a:ln>
                <a:noFill/>
              </a:ln>
              <a:effectLst/>
              <a:latin typeface="Arial" panose="020B0604020202020204" pitchFamily="34" charset="0"/>
            </a:endParaRPr>
          </a:p>
        </p:txBody>
      </p:sp>
      <p:pic>
        <p:nvPicPr>
          <p:cNvPr id="10" name="Picture 9">
            <a:extLst>
              <a:ext uri="{FF2B5EF4-FFF2-40B4-BE49-F238E27FC236}">
                <a16:creationId xmlns:a16="http://schemas.microsoft.com/office/drawing/2014/main" id="{926AC9FE-CD68-E499-9192-52C5417F3EF9}"/>
              </a:ext>
            </a:extLst>
          </p:cNvPr>
          <p:cNvPicPr>
            <a:picLocks noChangeAspect="1"/>
          </p:cNvPicPr>
          <p:nvPr/>
        </p:nvPicPr>
        <p:blipFill rotWithShape="1">
          <a:blip r:embed="rId2"/>
          <a:srcRect l="8326" t="11582" r="58607" b="7201"/>
          <a:stretch/>
        </p:blipFill>
        <p:spPr>
          <a:xfrm>
            <a:off x="6957391" y="-103367"/>
            <a:ext cx="5422790" cy="6961367"/>
          </a:xfrm>
          <a:prstGeom prst="rect">
            <a:avLst/>
          </a:prstGeom>
        </p:spPr>
      </p:pic>
    </p:spTree>
    <p:extLst>
      <p:ext uri="{BB962C8B-B14F-4D97-AF65-F5344CB8AC3E}">
        <p14:creationId xmlns:p14="http://schemas.microsoft.com/office/powerpoint/2010/main" val="358135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Rectangle 3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3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Freeform: Shape 3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4B2C16-9A9E-7E02-7644-D92E6C1D1FD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Model Architecture (Output)</a:t>
            </a:r>
          </a:p>
        </p:txBody>
      </p:sp>
      <p:sp>
        <p:nvSpPr>
          <p:cNvPr id="41" name="Rectangle 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a:extLst>
              <a:ext uri="{FF2B5EF4-FFF2-40B4-BE49-F238E27FC236}">
                <a16:creationId xmlns:a16="http://schemas.microsoft.com/office/drawing/2014/main" id="{89E27F92-93E2-712A-26F6-48C87458A009}"/>
              </a:ext>
            </a:extLst>
          </p:cNvPr>
          <p:cNvPicPr>
            <a:picLocks noGrp="1" noChangeAspect="1"/>
          </p:cNvPicPr>
          <p:nvPr>
            <p:ph idx="1"/>
          </p:nvPr>
        </p:nvPicPr>
        <p:blipFill rotWithShape="1">
          <a:blip r:embed="rId2"/>
          <a:srcRect l="14227" t="24649" r="50000" b="18479"/>
          <a:stretch/>
        </p:blipFill>
        <p:spPr>
          <a:xfrm>
            <a:off x="5873588" y="625684"/>
            <a:ext cx="5490372" cy="5455380"/>
          </a:xfrm>
          <a:prstGeom prst="rect">
            <a:avLst/>
          </a:prstGeom>
        </p:spPr>
      </p:pic>
    </p:spTree>
    <p:extLst>
      <p:ext uri="{BB962C8B-B14F-4D97-AF65-F5344CB8AC3E}">
        <p14:creationId xmlns:p14="http://schemas.microsoft.com/office/powerpoint/2010/main" val="1006821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53119-0EC8-ED4D-E356-AE8AFB0DAA0F}"/>
              </a:ext>
            </a:extLst>
          </p:cNvPr>
          <p:cNvSpPr>
            <a:spLocks noGrp="1"/>
          </p:cNvSpPr>
          <p:nvPr>
            <p:ph type="title"/>
          </p:nvPr>
        </p:nvSpPr>
        <p:spPr>
          <a:xfrm>
            <a:off x="411480" y="991443"/>
            <a:ext cx="4443154" cy="1087819"/>
          </a:xfrm>
        </p:spPr>
        <p:txBody>
          <a:bodyPr anchor="b">
            <a:normAutofit/>
          </a:bodyPr>
          <a:lstStyle/>
          <a:p>
            <a:r>
              <a:rPr lang="en-SG" sz="3400" dirty="0"/>
              <a:t>Train the model</a:t>
            </a:r>
          </a:p>
        </p:txBody>
      </p:sp>
      <p:sp>
        <p:nvSpPr>
          <p:cNvPr id="51" name="Rectangle 5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88AB8ADB-1786-2D70-FAD7-147CE2C3B7F5}"/>
              </a:ext>
            </a:extLst>
          </p:cNvPr>
          <p:cNvSpPr>
            <a:spLocks noGrp="1" noChangeArrowheads="1"/>
          </p:cNvSpPr>
          <p:nvPr>
            <p:ph idx="1"/>
          </p:nvPr>
        </p:nvSpPr>
        <p:spPr bwMode="auto">
          <a:xfrm>
            <a:off x="411480" y="2191657"/>
            <a:ext cx="4974336" cy="398530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198375" numCol="1" anchorCtr="0" compatLnSpc="1">
            <a:prstTxWarp prst="textNoShape">
              <a:avLst/>
            </a:prstTxWarp>
            <a:normAutofit fontScale="92500"/>
          </a:bodyPr>
          <a:lstStyle/>
          <a:p>
            <a:pPr>
              <a:lnSpc>
                <a:spcPct val="100000"/>
              </a:lnSpc>
              <a:buFont typeface="Arial" panose="020B0604020202020204" pitchFamily="34" charset="0"/>
              <a:buChar char="•"/>
            </a:pPr>
            <a:r>
              <a:rPr lang="en-US" sz="1000" b="0" i="0" dirty="0">
                <a:effectLst/>
                <a:latin typeface="__Inter_a64ecd"/>
              </a:rPr>
              <a:t>I define a variable called </a:t>
            </a:r>
            <a:r>
              <a:rPr lang="en-US" sz="1000" b="0" i="0" dirty="0" err="1">
                <a:effectLst/>
                <a:latin typeface="__Inter_a64ecd"/>
              </a:rPr>
              <a:t>checkpoint_dir</a:t>
            </a:r>
            <a:r>
              <a:rPr lang="en-US" sz="1000" b="0" i="0" dirty="0">
                <a:effectLst/>
                <a:latin typeface="__Inter_a64ecd"/>
              </a:rPr>
              <a:t>, which is the directory name of the checkpoint path.</a:t>
            </a:r>
          </a:p>
          <a:p>
            <a:pPr>
              <a:lnSpc>
                <a:spcPct val="100000"/>
              </a:lnSpc>
              <a:buFont typeface="Arial" panose="020B0604020202020204" pitchFamily="34" charset="0"/>
              <a:buChar char="•"/>
            </a:pPr>
            <a:r>
              <a:rPr lang="en-US" sz="1000" dirty="0">
                <a:latin typeface="__Inter_a64ecd"/>
              </a:rPr>
              <a:t>I</a:t>
            </a:r>
            <a:r>
              <a:rPr lang="en-US" sz="1000" b="0" i="0" dirty="0">
                <a:effectLst/>
                <a:latin typeface="__Inter_a64ecd"/>
              </a:rPr>
              <a:t> create a </a:t>
            </a:r>
            <a:r>
              <a:rPr lang="en-US" sz="1000" b="0" i="0" dirty="0" err="1">
                <a:effectLst/>
                <a:latin typeface="__Inter_a64ecd"/>
              </a:rPr>
              <a:t>ModelCheckpoint</a:t>
            </a:r>
            <a:r>
              <a:rPr lang="en-US" sz="1000" b="0" i="0" dirty="0">
                <a:effectLst/>
                <a:latin typeface="__Inter_a64ecd"/>
              </a:rPr>
              <a:t> callback, which is used to save the model's weights during training. I specify the </a:t>
            </a:r>
            <a:r>
              <a:rPr lang="en-US" sz="1000" b="0" i="0" dirty="0" err="1">
                <a:effectLst/>
                <a:latin typeface="__Inter_a64ecd"/>
              </a:rPr>
              <a:t>filepath</a:t>
            </a:r>
            <a:r>
              <a:rPr lang="en-US" sz="1000" b="0" i="0" dirty="0">
                <a:effectLst/>
                <a:latin typeface="__Inter_a64ecd"/>
              </a:rPr>
              <a:t>, set </a:t>
            </a:r>
            <a:r>
              <a:rPr lang="en-US" sz="1000" b="0" i="0" dirty="0" err="1">
                <a:effectLst/>
                <a:latin typeface="__Inter_a64ecd"/>
              </a:rPr>
              <a:t>save_weights_only</a:t>
            </a:r>
            <a:r>
              <a:rPr lang="en-US" sz="1000" b="0" i="0" dirty="0">
                <a:effectLst/>
                <a:latin typeface="__Inter_a64ecd"/>
              </a:rPr>
              <a:t> to True to save only the model's weights, and set verbose to 1 to display the information of saving the weights.</a:t>
            </a:r>
          </a:p>
          <a:p>
            <a:pPr>
              <a:lnSpc>
                <a:spcPct val="100000"/>
              </a:lnSpc>
              <a:buFont typeface="Arial" panose="020B0604020202020204" pitchFamily="34" charset="0"/>
              <a:buChar char="•"/>
            </a:pPr>
            <a:r>
              <a:rPr lang="en-US" sz="1000" dirty="0">
                <a:latin typeface="__Inter_a64ecd"/>
              </a:rPr>
              <a:t>I</a:t>
            </a:r>
            <a:r>
              <a:rPr lang="en-US" sz="1000" b="0" i="0" dirty="0">
                <a:effectLst/>
                <a:latin typeface="__Inter_a64ecd"/>
              </a:rPr>
              <a:t> define the batch size, which is the number of samples that will be propagated through the network at once.</a:t>
            </a:r>
          </a:p>
          <a:p>
            <a:pPr>
              <a:lnSpc>
                <a:spcPct val="100000"/>
              </a:lnSpc>
              <a:buFont typeface="Arial" panose="020B0604020202020204" pitchFamily="34" charset="0"/>
              <a:buChar char="•"/>
            </a:pPr>
            <a:r>
              <a:rPr lang="en-US" sz="1000" dirty="0">
                <a:latin typeface="__Inter_a64ecd"/>
              </a:rPr>
              <a:t>I</a:t>
            </a:r>
            <a:r>
              <a:rPr lang="en-US" sz="1000" b="0" i="0" dirty="0">
                <a:effectLst/>
                <a:latin typeface="__Inter_a64ecd"/>
              </a:rPr>
              <a:t> create the </a:t>
            </a:r>
            <a:r>
              <a:rPr lang="en-US" sz="1000" b="0" i="0" dirty="0" err="1">
                <a:effectLst/>
                <a:latin typeface="__Inter_a64ecd"/>
              </a:rPr>
              <a:t>train_generator</a:t>
            </a:r>
            <a:r>
              <a:rPr lang="en-US" sz="1000" b="0" i="0" dirty="0">
                <a:effectLst/>
                <a:latin typeface="__Inter_a64ecd"/>
              </a:rPr>
              <a:t> and </a:t>
            </a:r>
            <a:r>
              <a:rPr lang="en-US" sz="1000" b="0" i="0" dirty="0" err="1">
                <a:effectLst/>
                <a:latin typeface="__Inter_a64ecd"/>
              </a:rPr>
              <a:t>validation_generator</a:t>
            </a:r>
            <a:r>
              <a:rPr lang="en-US" sz="1000" b="0" i="0" dirty="0">
                <a:effectLst/>
                <a:latin typeface="__Inter_a64ecd"/>
              </a:rPr>
              <a:t> by calling the flow method of the </a:t>
            </a:r>
            <a:r>
              <a:rPr lang="en-US" sz="1000" b="0" i="0" dirty="0" err="1">
                <a:effectLst/>
                <a:latin typeface="__Inter_a64ecd"/>
              </a:rPr>
              <a:t>data_generator</a:t>
            </a:r>
            <a:r>
              <a:rPr lang="en-US" sz="1000" b="0" i="0" dirty="0">
                <a:effectLst/>
                <a:latin typeface="__Inter_a64ecd"/>
              </a:rPr>
              <a:t>. These generators will yield batches of samples during the training and validation process.</a:t>
            </a:r>
          </a:p>
          <a:p>
            <a:pPr>
              <a:lnSpc>
                <a:spcPct val="100000"/>
              </a:lnSpc>
              <a:buFont typeface="Arial" panose="020B0604020202020204" pitchFamily="34" charset="0"/>
              <a:buChar char="•"/>
            </a:pPr>
            <a:r>
              <a:rPr lang="en-US" sz="1000" dirty="0">
                <a:latin typeface="__Inter_a64ecd"/>
              </a:rPr>
              <a:t>I</a:t>
            </a:r>
            <a:r>
              <a:rPr lang="en-US" sz="1000" b="0" i="0" dirty="0">
                <a:effectLst/>
                <a:latin typeface="__Inter_a64ecd"/>
              </a:rPr>
              <a:t> calculate the </a:t>
            </a:r>
            <a:r>
              <a:rPr lang="en-US" sz="1000" b="0" i="0" dirty="0" err="1">
                <a:effectLst/>
                <a:latin typeface="__Inter_a64ecd"/>
              </a:rPr>
              <a:t>steps_per_epoch</a:t>
            </a:r>
            <a:r>
              <a:rPr lang="en-US" sz="1000" b="0" i="0" dirty="0">
                <a:effectLst/>
                <a:latin typeface="__Inter_a64ecd"/>
              </a:rPr>
              <a:t> by dividing the total number of training samples by the batch size. This represents the total number of steps or batches we need to process one epoch of training.</a:t>
            </a:r>
          </a:p>
          <a:p>
            <a:pPr>
              <a:lnSpc>
                <a:spcPct val="100000"/>
              </a:lnSpc>
              <a:buFont typeface="Arial" panose="020B0604020202020204" pitchFamily="34" charset="0"/>
              <a:buChar char="•"/>
            </a:pPr>
            <a:r>
              <a:rPr lang="en-US" sz="1000" b="0" i="0" dirty="0">
                <a:effectLst/>
                <a:latin typeface="__Inter_a64ecd"/>
              </a:rPr>
              <a:t>Similarly, </a:t>
            </a:r>
            <a:r>
              <a:rPr lang="en-US" sz="1000" dirty="0">
                <a:latin typeface="__Inter_a64ecd"/>
              </a:rPr>
              <a:t>I</a:t>
            </a:r>
            <a:r>
              <a:rPr lang="en-US" sz="1000" b="0" i="0" dirty="0">
                <a:effectLst/>
                <a:latin typeface="__Inter_a64ecd"/>
              </a:rPr>
              <a:t> calculate the </a:t>
            </a:r>
            <a:r>
              <a:rPr lang="en-US" sz="1000" b="0" i="0" dirty="0" err="1">
                <a:effectLst/>
                <a:latin typeface="__Inter_a64ecd"/>
              </a:rPr>
              <a:t>validation_steps</a:t>
            </a:r>
            <a:r>
              <a:rPr lang="en-US" sz="1000" b="0" i="0" dirty="0">
                <a:effectLst/>
                <a:latin typeface="__Inter_a64ecd"/>
              </a:rPr>
              <a:t> by dividing the total number of testing samples by the batch size. This represents the total number of steps or batches we need to process one epoch of validation.</a:t>
            </a:r>
          </a:p>
          <a:p>
            <a:pPr>
              <a:lnSpc>
                <a:spcPct val="100000"/>
              </a:lnSpc>
              <a:buFont typeface="Arial" panose="020B0604020202020204" pitchFamily="34" charset="0"/>
              <a:buChar char="•"/>
            </a:pPr>
            <a:r>
              <a:rPr lang="en-US" sz="1000" dirty="0">
                <a:latin typeface="__Inter_a64ecd"/>
              </a:rPr>
              <a:t>I</a:t>
            </a:r>
            <a:r>
              <a:rPr lang="en-US" sz="1000" b="0" i="0" dirty="0">
                <a:effectLst/>
                <a:latin typeface="__Inter_a64ecd"/>
              </a:rPr>
              <a:t> train the model using the fit method. </a:t>
            </a:r>
            <a:r>
              <a:rPr lang="en-US" sz="1000" dirty="0">
                <a:latin typeface="__Inter_a64ecd"/>
              </a:rPr>
              <a:t>I</a:t>
            </a:r>
            <a:r>
              <a:rPr lang="en-US" sz="1000" b="0" i="0" dirty="0">
                <a:effectLst/>
                <a:latin typeface="__Inter_a64ecd"/>
              </a:rPr>
              <a:t> pass the </a:t>
            </a:r>
            <a:r>
              <a:rPr lang="en-US" sz="1000" b="0" i="0" dirty="0" err="1">
                <a:effectLst/>
                <a:latin typeface="__Inter_a64ecd"/>
              </a:rPr>
              <a:t>train_generator</a:t>
            </a:r>
            <a:r>
              <a:rPr lang="en-US" sz="1000" b="0" i="0" dirty="0">
                <a:effectLst/>
                <a:latin typeface="__Inter_a64ecd"/>
              </a:rPr>
              <a:t> and </a:t>
            </a:r>
            <a:r>
              <a:rPr lang="en-US" sz="1000" b="0" i="0" dirty="0" err="1">
                <a:effectLst/>
                <a:latin typeface="__Inter_a64ecd"/>
              </a:rPr>
              <a:t>validation_generator</a:t>
            </a:r>
            <a:r>
              <a:rPr lang="en-US" sz="1000" b="0" i="0" dirty="0">
                <a:effectLst/>
                <a:latin typeface="__Inter_a64ecd"/>
              </a:rPr>
              <a:t> to the fit method as the data and validation data, respectively. </a:t>
            </a:r>
            <a:r>
              <a:rPr lang="en-US" sz="1000" dirty="0">
                <a:latin typeface="__Inter_a64ecd"/>
              </a:rPr>
              <a:t>I</a:t>
            </a:r>
            <a:r>
              <a:rPr lang="en-US" sz="1000" b="0" i="0" dirty="0">
                <a:effectLst/>
                <a:latin typeface="__Inter_a64ecd"/>
              </a:rPr>
              <a:t> also specify the </a:t>
            </a:r>
            <a:r>
              <a:rPr lang="en-US" sz="1000" b="0" i="0" dirty="0" err="1">
                <a:effectLst/>
                <a:latin typeface="__Inter_a64ecd"/>
              </a:rPr>
              <a:t>steps_per_epoch</a:t>
            </a:r>
            <a:r>
              <a:rPr lang="en-US" sz="1000" b="0" i="0" dirty="0">
                <a:effectLst/>
                <a:latin typeface="__Inter_a64ecd"/>
              </a:rPr>
              <a:t> and </a:t>
            </a:r>
            <a:r>
              <a:rPr lang="en-US" sz="1000" b="0" i="0" dirty="0" err="1">
                <a:effectLst/>
                <a:latin typeface="__Inter_a64ecd"/>
              </a:rPr>
              <a:t>validation_steps</a:t>
            </a:r>
            <a:r>
              <a:rPr lang="en-US" sz="1000" b="0" i="0" dirty="0">
                <a:effectLst/>
                <a:latin typeface="__Inter_a64ecd"/>
              </a:rPr>
              <a:t>, as well as the number of epochs to train for. Additionally, </a:t>
            </a:r>
            <a:r>
              <a:rPr lang="en-US" sz="1000" dirty="0">
                <a:latin typeface="__Inter_a64ecd"/>
              </a:rPr>
              <a:t>I</a:t>
            </a:r>
            <a:r>
              <a:rPr lang="en-US" sz="1000" b="0" i="0" dirty="0">
                <a:effectLst/>
                <a:latin typeface="__Inter_a64ecd"/>
              </a:rPr>
              <a:t> pass the </a:t>
            </a:r>
            <a:r>
              <a:rPr lang="en-US" sz="1000" b="0" i="0" dirty="0" err="1">
                <a:effectLst/>
                <a:latin typeface="__Inter_a64ecd"/>
              </a:rPr>
              <a:t>cp_callback</a:t>
            </a:r>
            <a:r>
              <a:rPr lang="en-US" sz="1000" b="0" i="0" dirty="0">
                <a:effectLst/>
                <a:latin typeface="__Inter_a64ecd"/>
              </a:rPr>
              <a:t> to the fit method as a callback, which will save the model's weights during training.</a:t>
            </a:r>
          </a:p>
          <a:p>
            <a:pPr>
              <a:lnSpc>
                <a:spcPct val="100000"/>
              </a:lnSpc>
              <a:buFont typeface="Arial" panose="020B0604020202020204" pitchFamily="34" charset="0"/>
              <a:buChar char="•"/>
            </a:pPr>
            <a:r>
              <a:rPr lang="en-US" sz="1000" b="0" i="0" dirty="0">
                <a:effectLst/>
                <a:latin typeface="__Inter_a64ecd"/>
              </a:rPr>
              <a:t>Finally, </a:t>
            </a:r>
            <a:r>
              <a:rPr lang="en-US" sz="1000" dirty="0">
                <a:latin typeface="__Inter_a64ecd"/>
              </a:rPr>
              <a:t> I</a:t>
            </a:r>
            <a:r>
              <a:rPr lang="en-US" sz="1000" b="0" i="0" dirty="0">
                <a:effectLst/>
                <a:latin typeface="__Inter_a64ecd"/>
              </a:rPr>
              <a:t> display the training history, which contains the metrics of the model during training.</a:t>
            </a:r>
          </a:p>
        </p:txBody>
      </p:sp>
      <p:pic>
        <p:nvPicPr>
          <p:cNvPr id="6" name="Picture 5">
            <a:extLst>
              <a:ext uri="{FF2B5EF4-FFF2-40B4-BE49-F238E27FC236}">
                <a16:creationId xmlns:a16="http://schemas.microsoft.com/office/drawing/2014/main" id="{6B3C05CB-5805-011F-F348-F30A4C14CBA6}"/>
              </a:ext>
            </a:extLst>
          </p:cNvPr>
          <p:cNvPicPr>
            <a:picLocks noChangeAspect="1"/>
          </p:cNvPicPr>
          <p:nvPr/>
        </p:nvPicPr>
        <p:blipFill rotWithShape="1">
          <a:blip r:embed="rId2"/>
          <a:srcRect l="9259" t="12381" r="63679" b="49190"/>
          <a:stretch/>
        </p:blipFill>
        <p:spPr>
          <a:xfrm>
            <a:off x="5677231" y="1683610"/>
            <a:ext cx="6103289" cy="4399138"/>
          </a:xfrm>
          <a:prstGeom prst="rect">
            <a:avLst/>
          </a:prstGeom>
        </p:spPr>
      </p:pic>
    </p:spTree>
    <p:extLst>
      <p:ext uri="{BB962C8B-B14F-4D97-AF65-F5344CB8AC3E}">
        <p14:creationId xmlns:p14="http://schemas.microsoft.com/office/powerpoint/2010/main" val="704423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7D9CD-0EC1-757B-639F-9DD1EF650E4A}"/>
              </a:ext>
            </a:extLst>
          </p:cNvPr>
          <p:cNvSpPr>
            <a:spLocks noGrp="1"/>
          </p:cNvSpPr>
          <p:nvPr>
            <p:ph type="title"/>
          </p:nvPr>
        </p:nvSpPr>
        <p:spPr>
          <a:xfrm>
            <a:off x="659234" y="957447"/>
            <a:ext cx="3383280" cy="4943105"/>
          </a:xfrm>
        </p:spPr>
        <p:txBody>
          <a:bodyPr anchor="ctr">
            <a:normAutofit/>
          </a:bodyPr>
          <a:lstStyle/>
          <a:p>
            <a:r>
              <a:rPr lang="en-SG" dirty="0"/>
              <a:t>Project Scenario </a:t>
            </a:r>
          </a:p>
        </p:txBody>
      </p:sp>
      <p:sp>
        <p:nvSpPr>
          <p:cNvPr id="16"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8" name="Content Placeholder 2">
            <a:extLst>
              <a:ext uri="{FF2B5EF4-FFF2-40B4-BE49-F238E27FC236}">
                <a16:creationId xmlns:a16="http://schemas.microsoft.com/office/drawing/2014/main" id="{7CAA83CA-6E7B-47B1-39F7-1B0A330A0F50}"/>
              </a:ext>
            </a:extLst>
          </p:cNvPr>
          <p:cNvGraphicFramePr>
            <a:graphicFrameLocks noGrp="1"/>
          </p:cNvGraphicFramePr>
          <p:nvPr>
            <p:ph idx="1"/>
            <p:extLst>
              <p:ext uri="{D42A27DB-BD31-4B8C-83A1-F6EECF244321}">
                <p14:modId xmlns:p14="http://schemas.microsoft.com/office/powerpoint/2010/main" val="3971198218"/>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6002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A9E107-E4E8-B5D1-3CBF-996403761D1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Train the model (Output)</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0F0D627A-2E0F-D2D1-5485-D66B72655E00}"/>
              </a:ext>
            </a:extLst>
          </p:cNvPr>
          <p:cNvPicPr>
            <a:picLocks noGrp="1" noChangeAspect="1"/>
          </p:cNvPicPr>
          <p:nvPr>
            <p:ph idx="1"/>
          </p:nvPr>
        </p:nvPicPr>
        <p:blipFill rotWithShape="1">
          <a:blip r:embed="rId2"/>
          <a:srcRect l="14866" t="22608" r="24698" b="19143"/>
          <a:stretch/>
        </p:blipFill>
        <p:spPr>
          <a:xfrm>
            <a:off x="5414356" y="1423088"/>
            <a:ext cx="6408836" cy="3860571"/>
          </a:xfrm>
          <a:prstGeom prst="rect">
            <a:avLst/>
          </a:prstGeom>
        </p:spPr>
      </p:pic>
    </p:spTree>
    <p:extLst>
      <p:ext uri="{BB962C8B-B14F-4D97-AF65-F5344CB8AC3E}">
        <p14:creationId xmlns:p14="http://schemas.microsoft.com/office/powerpoint/2010/main" val="1578984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352C1-D917-26C6-B9D2-28C1E8B115E8}"/>
              </a:ext>
            </a:extLst>
          </p:cNvPr>
          <p:cNvSpPr>
            <a:spLocks noGrp="1"/>
          </p:cNvSpPr>
          <p:nvPr>
            <p:ph type="title"/>
          </p:nvPr>
        </p:nvSpPr>
        <p:spPr>
          <a:xfrm>
            <a:off x="411480" y="991443"/>
            <a:ext cx="4443154" cy="1087819"/>
          </a:xfrm>
        </p:spPr>
        <p:txBody>
          <a:bodyPr anchor="b">
            <a:normAutofit/>
          </a:bodyPr>
          <a:lstStyle/>
          <a:p>
            <a:r>
              <a:rPr lang="en-SG" sz="3400" dirty="0"/>
              <a:t>Saved the Trained Model</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C99E9D97-BE53-D365-13D8-074E46348AF6}"/>
              </a:ext>
            </a:extLst>
          </p:cNvPr>
          <p:cNvSpPr>
            <a:spLocks noGrp="1" noChangeArrowheads="1"/>
          </p:cNvSpPr>
          <p:nvPr>
            <p:ph idx="1"/>
          </p:nvPr>
        </p:nvSpPr>
        <p:spPr bwMode="auto">
          <a:xfrm>
            <a:off x="143069" y="2285541"/>
            <a:ext cx="4951445" cy="389142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198375" numCol="1" anchorCtr="0" compatLnSpc="1">
            <a:prstTxWarp prst="textNoShape">
              <a:avLst/>
            </a:prstTxWarp>
            <a:normAutofit fontScale="85000" lnSpcReduction="20000"/>
          </a:bodyPr>
          <a:lstStyle/>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effectLst/>
              <a:latin typeface="__Inter_a64ecd"/>
            </a:endParaRP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800" b="0" i="0" u="none" strike="noStrike" cap="none" normalizeH="0" baseline="0" dirty="0" err="1">
                <a:ln>
                  <a:noFill/>
                </a:ln>
                <a:effectLst/>
                <a:latin typeface="__Inter_a64ecd"/>
              </a:rPr>
              <a:t>os.listdir</a:t>
            </a:r>
            <a:r>
              <a:rPr kumimoji="0" lang="en-US" altLang="en-US" sz="1800" b="0" i="0" u="none" strike="noStrike" cap="none" normalizeH="0" baseline="0" dirty="0">
                <a:ln>
                  <a:noFill/>
                </a:ln>
                <a:effectLst/>
                <a:latin typeface="__Inter_a64ecd"/>
              </a:rPr>
              <a:t>(</a:t>
            </a:r>
            <a:r>
              <a:rPr kumimoji="0" lang="en-US" altLang="en-US" sz="1800" b="0" i="0" u="none" strike="noStrike" cap="none" normalizeH="0" baseline="0" dirty="0" err="1">
                <a:ln>
                  <a:noFill/>
                </a:ln>
                <a:effectLst/>
                <a:latin typeface="__Inter_a64ecd"/>
              </a:rPr>
              <a:t>checkpoint_dir</a:t>
            </a:r>
            <a:r>
              <a:rPr kumimoji="0" lang="en-US" altLang="en-US" sz="1800" b="0" i="0" u="none" strike="noStrike" cap="none" normalizeH="0" baseline="0" dirty="0">
                <a:ln>
                  <a:noFill/>
                </a:ln>
                <a:effectLst/>
                <a:latin typeface="__Inter_a64ecd"/>
              </a:rPr>
              <a:t>): This line of code lists all the files in the checkpoint directory. </a:t>
            </a:r>
            <a:r>
              <a:rPr kumimoji="0" lang="en-US" altLang="en-US" sz="1800" b="0" i="0" u="none" strike="noStrike" cap="none" normalizeH="0" baseline="0" dirty="0" err="1">
                <a:ln>
                  <a:noFill/>
                </a:ln>
                <a:effectLst/>
                <a:latin typeface="__Inter_a64ecd"/>
              </a:rPr>
              <a:t>os.listdir</a:t>
            </a:r>
            <a:r>
              <a:rPr kumimoji="0" lang="en-US" altLang="en-US" sz="1800" b="0" i="0" u="none" strike="noStrike" cap="none" normalizeH="0" baseline="0" dirty="0">
                <a:ln>
                  <a:noFill/>
                </a:ln>
                <a:effectLst/>
                <a:latin typeface="__Inter_a64ecd"/>
              </a:rPr>
              <a:t> is a Python function that returns a list containing the names of the files in the directory given by the path.</a:t>
            </a:r>
          </a:p>
          <a:p>
            <a:pPr marL="0" marR="0" lvl="0" indent="0" defTabSz="914400" rtl="0" eaLnBrk="0" fontAlgn="base" latinLnBrk="0" hangingPunct="0">
              <a:lnSpc>
                <a:spcPct val="100000"/>
              </a:lnSpc>
              <a:spcBef>
                <a:spcPct val="0"/>
              </a:spcBef>
              <a:spcAft>
                <a:spcPts val="600"/>
              </a:spcAft>
              <a:buClrTx/>
              <a:buSzTx/>
              <a:buFontTx/>
              <a:buChar char="•"/>
              <a:tabLst/>
            </a:pPr>
            <a:endParaRPr kumimoji="0" lang="en-US" altLang="en-US" sz="1800" b="0" i="0" u="none" strike="noStrike" cap="none" normalizeH="0" baseline="0" dirty="0">
              <a:ln>
                <a:noFill/>
              </a:ln>
              <a:effectLst/>
              <a:latin typeface="__Inter_a64ecd"/>
            </a:endParaRP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800" b="0" i="0" u="none" strike="noStrike" cap="none" normalizeH="0" baseline="0" dirty="0" err="1">
                <a:ln>
                  <a:noFill/>
                </a:ln>
                <a:effectLst/>
                <a:latin typeface="__Inter_a64ecd"/>
              </a:rPr>
              <a:t>model.save</a:t>
            </a:r>
            <a:r>
              <a:rPr kumimoji="0" lang="en-US" altLang="en-US" sz="1800" b="0" i="0" u="none" strike="noStrike" cap="none" normalizeH="0" baseline="0" dirty="0">
                <a:ln>
                  <a:noFill/>
                </a:ln>
                <a:effectLst/>
                <a:latin typeface="__Inter_a64ecd"/>
              </a:rPr>
              <a:t>(</a:t>
            </a:r>
            <a:r>
              <a:rPr kumimoji="0" lang="en-US" altLang="en-US" sz="1800" b="0" i="0" u="none" strike="noStrike" cap="none" normalizeH="0" baseline="0" dirty="0" err="1">
                <a:ln>
                  <a:noFill/>
                </a:ln>
                <a:effectLst/>
                <a:latin typeface="__Inter_a64ecd"/>
              </a:rPr>
              <a:t>checkpoint_dir</a:t>
            </a:r>
            <a:r>
              <a:rPr kumimoji="0" lang="en-US" altLang="en-US" sz="1800" b="0" i="0" u="none" strike="noStrike" cap="none" normalizeH="0" baseline="0" dirty="0">
                <a:ln>
                  <a:noFill/>
                </a:ln>
                <a:effectLst/>
                <a:latin typeface="__Inter_a64ecd"/>
              </a:rPr>
              <a:t>): This line of code saves the entire model to the specified checkpoint directory. </a:t>
            </a:r>
            <a:r>
              <a:rPr kumimoji="0" lang="en-US" altLang="en-US" sz="1800" b="0" i="0" u="none" strike="noStrike" cap="none" normalizeH="0" baseline="0" dirty="0" err="1">
                <a:ln>
                  <a:noFill/>
                </a:ln>
                <a:effectLst/>
                <a:latin typeface="__Inter_a64ecd"/>
              </a:rPr>
              <a:t>model.save</a:t>
            </a:r>
            <a:r>
              <a:rPr kumimoji="0" lang="en-US" altLang="en-US" sz="1800" b="0" i="0" u="none" strike="noStrike" cap="none" normalizeH="0" baseline="0" dirty="0">
                <a:ln>
                  <a:noFill/>
                </a:ln>
                <a:effectLst/>
                <a:latin typeface="__Inter_a64ecd"/>
              </a:rPr>
              <a:t> is a method of a </a:t>
            </a:r>
            <a:r>
              <a:rPr kumimoji="0" lang="en-US" altLang="en-US" sz="1800" b="0" i="0" u="none" strike="noStrike" cap="none" normalizeH="0" baseline="0" dirty="0" err="1">
                <a:ln>
                  <a:noFill/>
                </a:ln>
                <a:effectLst/>
                <a:latin typeface="__Inter_a64ecd"/>
              </a:rPr>
              <a:t>Keras</a:t>
            </a:r>
            <a:r>
              <a:rPr kumimoji="0" lang="en-US" altLang="en-US" sz="1800" b="0" i="0" u="none" strike="noStrike" cap="none" normalizeH="0" baseline="0" dirty="0">
                <a:ln>
                  <a:noFill/>
                </a:ln>
                <a:effectLst/>
                <a:latin typeface="__Inter_a64ecd"/>
              </a:rPr>
              <a:t> model that saves the model's architecture, weights, and optimizer state to the specified directory.</a:t>
            </a: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effectLst/>
              <a:latin typeface="__Inter_a64ecd"/>
            </a:endParaRP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800" b="0" i="0" u="none" strike="noStrike" cap="none" normalizeH="0" baseline="0" dirty="0">
                <a:ln>
                  <a:noFill/>
                </a:ln>
                <a:effectLst/>
                <a:latin typeface="__Inter_a64ecd"/>
              </a:rPr>
              <a:t>To sum up, the provided code snippet allows you to list all the files in a directory (</a:t>
            </a:r>
            <a:r>
              <a:rPr kumimoji="0" lang="en-US" altLang="en-US" sz="1800" b="0" i="0" u="none" strike="noStrike" cap="none" normalizeH="0" baseline="0" dirty="0" err="1">
                <a:ln>
                  <a:noFill/>
                </a:ln>
                <a:effectLst/>
                <a:latin typeface="__Inter_a64ecd"/>
              </a:rPr>
              <a:t>checkpoint_dir</a:t>
            </a:r>
            <a:r>
              <a:rPr kumimoji="0" lang="en-US" altLang="en-US" sz="1800" b="0" i="0" u="none" strike="noStrike" cap="none" normalizeH="0" baseline="0" dirty="0">
                <a:ln>
                  <a:noFill/>
                </a:ln>
                <a:effectLst/>
                <a:latin typeface="__Inter_a64ecd"/>
              </a:rPr>
              <a:t>) and save your entire </a:t>
            </a:r>
            <a:r>
              <a:rPr kumimoji="0" lang="en-US" altLang="en-US" sz="1800" b="0" i="0" u="none" strike="noStrike" cap="none" normalizeH="0" baseline="0" dirty="0" err="1">
                <a:ln>
                  <a:noFill/>
                </a:ln>
                <a:effectLst/>
                <a:latin typeface="__Inter_a64ecd"/>
              </a:rPr>
              <a:t>Keras</a:t>
            </a:r>
            <a:r>
              <a:rPr kumimoji="0" lang="en-US" altLang="en-US" sz="1800" b="0" i="0" u="none" strike="noStrike" cap="none" normalizeH="0" baseline="0" dirty="0">
                <a:ln>
                  <a:noFill/>
                </a:ln>
                <a:effectLst/>
                <a:latin typeface="__Inter_a64ecd"/>
              </a:rPr>
              <a:t> model to the same directory.</a:t>
            </a:r>
          </a:p>
          <a:p>
            <a:pPr marL="0" marR="0" lvl="0" indent="0" defTabSz="914400" rtl="0" eaLnBrk="0" fontAlgn="base" latinLnBrk="0" hangingPunct="0">
              <a:lnSpc>
                <a:spcPct val="100000"/>
              </a:lnSpc>
              <a:spcBef>
                <a:spcPct val="0"/>
              </a:spcBef>
              <a:spcAft>
                <a:spcPts val="600"/>
              </a:spcAft>
              <a:buClrTx/>
              <a:buSzTx/>
              <a:buFontTx/>
              <a:buNone/>
              <a:tabLst/>
            </a:pPr>
            <a:br>
              <a:rPr kumimoji="0" lang="en-US" altLang="en-US" sz="1800" b="0" i="0" u="none" strike="noStrike" cap="none" normalizeH="0" baseline="0" dirty="0">
                <a:ln>
                  <a:noFill/>
                </a:ln>
                <a:effectLst/>
              </a:rPr>
            </a:br>
            <a:endParaRPr kumimoji="0" lang="en-US" altLang="en-US" sz="1800" b="0" i="0" u="none" strike="noStrike" cap="none" normalizeH="0" baseline="0" dirty="0">
              <a:ln>
                <a:noFill/>
              </a:ln>
              <a:effectLst/>
              <a:latin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19691DF3-F2A4-1707-C6CE-C337058A1AD0}"/>
              </a:ext>
            </a:extLst>
          </p:cNvPr>
          <p:cNvPicPr>
            <a:picLocks noChangeAspect="1"/>
          </p:cNvPicPr>
          <p:nvPr/>
        </p:nvPicPr>
        <p:blipFill rotWithShape="1">
          <a:blip r:embed="rId2"/>
          <a:srcRect l="9590" t="34075" r="70965" b="46133"/>
          <a:stretch/>
        </p:blipFill>
        <p:spPr>
          <a:xfrm>
            <a:off x="5385816" y="1352774"/>
            <a:ext cx="6440424" cy="4097097"/>
          </a:xfrm>
          <a:prstGeom prst="rect">
            <a:avLst/>
          </a:prstGeom>
        </p:spPr>
      </p:pic>
    </p:spTree>
    <p:extLst>
      <p:ext uri="{BB962C8B-B14F-4D97-AF65-F5344CB8AC3E}">
        <p14:creationId xmlns:p14="http://schemas.microsoft.com/office/powerpoint/2010/main" val="2149058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8187A-7668-0918-4803-C37DF7597B47}"/>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b="1" dirty="0" err="1">
                <a:effectLst/>
              </a:rPr>
              <a:t>Visualise</a:t>
            </a:r>
            <a:r>
              <a:rPr lang="en-US" sz="8100" b="1" dirty="0">
                <a:effectLst/>
              </a:rPr>
              <a:t> the Trained Model</a:t>
            </a:r>
            <a:br>
              <a:rPr lang="en-US" sz="8100" b="0" dirty="0">
                <a:effectLst/>
              </a:rPr>
            </a:br>
            <a:endParaRPr lang="en-US" sz="8100" dirty="0"/>
          </a:p>
        </p:txBody>
      </p:sp>
      <p:sp>
        <p:nvSpPr>
          <p:cNvPr id="13" name="Rectangle 12">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525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4">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26">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28">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DDA629-779B-DB48-F471-A890284EB23D}"/>
              </a:ext>
            </a:extLst>
          </p:cNvPr>
          <p:cNvSpPr>
            <a:spLocks noGrp="1"/>
          </p:cNvSpPr>
          <p:nvPr>
            <p:ph type="title"/>
          </p:nvPr>
        </p:nvSpPr>
        <p:spPr>
          <a:xfrm>
            <a:off x="438913" y="859536"/>
            <a:ext cx="4832802" cy="1243584"/>
          </a:xfrm>
        </p:spPr>
        <p:txBody>
          <a:bodyPr>
            <a:normAutofit/>
          </a:bodyPr>
          <a:lstStyle/>
          <a:p>
            <a:r>
              <a:rPr lang="en-SG" sz="3400"/>
              <a:t>Train Vs Validation Loss</a:t>
            </a:r>
          </a:p>
        </p:txBody>
      </p:sp>
      <p:sp>
        <p:nvSpPr>
          <p:cNvPr id="37" name="Rectangle 3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D16E2DD-AE7D-175C-4FBB-EEAEBCBBA3A8}"/>
              </a:ext>
            </a:extLst>
          </p:cNvPr>
          <p:cNvSpPr>
            <a:spLocks noGrp="1"/>
          </p:cNvSpPr>
          <p:nvPr>
            <p:ph idx="1"/>
          </p:nvPr>
        </p:nvSpPr>
        <p:spPr>
          <a:xfrm>
            <a:off x="438912" y="2512611"/>
            <a:ext cx="4832803" cy="4081022"/>
          </a:xfrm>
        </p:spPr>
        <p:txBody>
          <a:bodyPr>
            <a:normAutofit fontScale="92500" lnSpcReduction="20000"/>
          </a:bodyPr>
          <a:lstStyle/>
          <a:p>
            <a:pPr>
              <a:lnSpc>
                <a:spcPct val="100000"/>
              </a:lnSpc>
              <a:buFont typeface="Arial" panose="020B0604020202020204" pitchFamily="34" charset="0"/>
              <a:buChar char="•"/>
            </a:pPr>
            <a:r>
              <a:rPr lang="en-US" sz="1600" b="0" i="0" dirty="0" err="1">
                <a:effectLst/>
                <a:latin typeface="__Inter_a64ecd"/>
              </a:rPr>
              <a:t>plt.plot</a:t>
            </a:r>
            <a:r>
              <a:rPr lang="en-US" sz="1600" b="0" i="0" dirty="0">
                <a:effectLst/>
                <a:latin typeface="__Inter_a64ecd"/>
              </a:rPr>
              <a:t>(</a:t>
            </a:r>
            <a:r>
              <a:rPr lang="en-US" sz="1600" b="0" i="0" dirty="0" err="1">
                <a:effectLst/>
                <a:latin typeface="__Inter_a64ecd"/>
              </a:rPr>
              <a:t>history.history</a:t>
            </a:r>
            <a:r>
              <a:rPr lang="en-US" sz="1600" b="0" i="0" dirty="0">
                <a:effectLst/>
                <a:latin typeface="__Inter_a64ecd"/>
              </a:rPr>
              <a:t>['loss'], label = 'training loss'): This line of code plots the training loss. The history object, which is returned by the </a:t>
            </a:r>
            <a:r>
              <a:rPr lang="en-US" sz="1600" b="0" i="0" dirty="0" err="1">
                <a:effectLst/>
                <a:latin typeface="__Inter_a64ecd"/>
              </a:rPr>
              <a:t>model.fit</a:t>
            </a:r>
            <a:r>
              <a:rPr lang="en-US" sz="1600" b="0" i="0" dirty="0">
                <a:effectLst/>
                <a:latin typeface="__Inter_a64ecd"/>
              </a:rPr>
              <a:t> method, contains the loss and accuracy for each epoch during the training process. Here, we plot the training loss over the epochs.</a:t>
            </a:r>
          </a:p>
          <a:p>
            <a:pPr>
              <a:lnSpc>
                <a:spcPct val="100000"/>
              </a:lnSpc>
              <a:buFont typeface="Arial" panose="020B0604020202020204" pitchFamily="34" charset="0"/>
              <a:buChar char="•"/>
            </a:pPr>
            <a:r>
              <a:rPr lang="en-US" sz="1600" b="0" i="0" dirty="0" err="1">
                <a:effectLst/>
                <a:latin typeface="__Inter_a64ecd"/>
              </a:rPr>
              <a:t>plt.plot</a:t>
            </a:r>
            <a:r>
              <a:rPr lang="en-US" sz="1600" b="0" i="0" dirty="0">
                <a:effectLst/>
                <a:latin typeface="__Inter_a64ecd"/>
              </a:rPr>
              <a:t>(</a:t>
            </a:r>
            <a:r>
              <a:rPr lang="en-US" sz="1600" b="0" i="0" dirty="0" err="1">
                <a:effectLst/>
                <a:latin typeface="__Inter_a64ecd"/>
              </a:rPr>
              <a:t>history.history</a:t>
            </a:r>
            <a:r>
              <a:rPr lang="en-US" sz="1600" b="0" i="0" dirty="0">
                <a:effectLst/>
                <a:latin typeface="__Inter_a64ecd"/>
              </a:rPr>
              <a:t>['</a:t>
            </a:r>
            <a:r>
              <a:rPr lang="en-US" sz="1600" b="0" i="0" dirty="0" err="1">
                <a:effectLst/>
                <a:latin typeface="__Inter_a64ecd"/>
              </a:rPr>
              <a:t>val_loss</a:t>
            </a:r>
            <a:r>
              <a:rPr lang="en-US" sz="1600" b="0" i="0" dirty="0">
                <a:effectLst/>
                <a:latin typeface="__Inter_a64ecd"/>
              </a:rPr>
              <a:t>'], label = 'validation loss'): This line of code plots the validation loss. Similar to the training loss, the validation loss is plotted over the epochs to monitor how well the model generalizes to new data.</a:t>
            </a:r>
          </a:p>
          <a:p>
            <a:pPr>
              <a:lnSpc>
                <a:spcPct val="100000"/>
              </a:lnSpc>
              <a:buFont typeface="Arial" panose="020B0604020202020204" pitchFamily="34" charset="0"/>
              <a:buChar char="•"/>
            </a:pPr>
            <a:r>
              <a:rPr lang="en-US" sz="1600" b="0" i="0" dirty="0" err="1">
                <a:effectLst/>
                <a:latin typeface="__Inter_a64ecd"/>
              </a:rPr>
              <a:t>plt.legend</a:t>
            </a:r>
            <a:r>
              <a:rPr lang="en-US" sz="1600" b="0" i="0" dirty="0">
                <a:effectLst/>
                <a:latin typeface="__Inter_a64ecd"/>
              </a:rPr>
              <a:t>(): This line of code adds a legend to the plot. It includes labels for the training loss and validation loss lines.</a:t>
            </a:r>
          </a:p>
          <a:p>
            <a:pPr>
              <a:lnSpc>
                <a:spcPct val="100000"/>
              </a:lnSpc>
              <a:buFont typeface="Arial" panose="020B0604020202020204" pitchFamily="34" charset="0"/>
              <a:buChar char="•"/>
            </a:pPr>
            <a:r>
              <a:rPr lang="en-US" sz="1600" b="0" i="0" dirty="0" err="1">
                <a:effectLst/>
                <a:latin typeface="__Inter_a64ecd"/>
              </a:rPr>
              <a:t>plt.show</a:t>
            </a:r>
            <a:r>
              <a:rPr lang="en-US" sz="1600" b="0" i="0" dirty="0">
                <a:effectLst/>
                <a:latin typeface="__Inter_a64ecd"/>
              </a:rPr>
              <a:t>(): This line of code displays the plot. Without this line, the plot would not be visible.</a:t>
            </a:r>
          </a:p>
          <a:p>
            <a:pPr>
              <a:lnSpc>
                <a:spcPct val="100000"/>
              </a:lnSpc>
            </a:pPr>
            <a:r>
              <a:rPr lang="en-US" sz="1600" b="0" i="0" dirty="0">
                <a:effectLst/>
                <a:latin typeface="__Inter_a64ecd"/>
              </a:rPr>
              <a:t>By executing these lines of code, we generate a plot that visualizes the loss of the model during the training process. This helps to evaluate the model's performance and check if it's overfitting or underfitting.</a:t>
            </a:r>
          </a:p>
          <a:p>
            <a:pPr>
              <a:lnSpc>
                <a:spcPct val="100000"/>
              </a:lnSpc>
            </a:pPr>
            <a:endParaRPr lang="en-US" sz="1600" b="0" i="0" dirty="0">
              <a:effectLst/>
              <a:latin typeface="__Inter_a64ecd"/>
            </a:endParaRPr>
          </a:p>
          <a:p>
            <a:pPr>
              <a:lnSpc>
                <a:spcPct val="100000"/>
              </a:lnSpc>
            </a:pPr>
            <a:endParaRPr lang="en-SG" sz="1600" dirty="0"/>
          </a:p>
        </p:txBody>
      </p:sp>
      <p:pic>
        <p:nvPicPr>
          <p:cNvPr id="7" name="Picture 6" descr="A screenshot of a computer&#10;&#10;Description automatically generated">
            <a:extLst>
              <a:ext uri="{FF2B5EF4-FFF2-40B4-BE49-F238E27FC236}">
                <a16:creationId xmlns:a16="http://schemas.microsoft.com/office/drawing/2014/main" id="{013198AC-BD55-9B91-F5A6-66D46710D1CE}"/>
              </a:ext>
            </a:extLst>
          </p:cNvPr>
          <p:cNvPicPr>
            <a:picLocks noChangeAspect="1"/>
          </p:cNvPicPr>
          <p:nvPr/>
        </p:nvPicPr>
        <p:blipFill rotWithShape="1">
          <a:blip r:embed="rId2"/>
          <a:srcRect l="9591" t="37777" r="66468" b="47726"/>
          <a:stretch/>
        </p:blipFill>
        <p:spPr>
          <a:xfrm>
            <a:off x="6187809" y="4388606"/>
            <a:ext cx="5135719" cy="1943648"/>
          </a:xfrm>
          <a:prstGeom prst="rect">
            <a:avLst/>
          </a:prstGeom>
        </p:spPr>
      </p:pic>
      <p:pic>
        <p:nvPicPr>
          <p:cNvPr id="15" name="Picture 14">
            <a:extLst>
              <a:ext uri="{FF2B5EF4-FFF2-40B4-BE49-F238E27FC236}">
                <a16:creationId xmlns:a16="http://schemas.microsoft.com/office/drawing/2014/main" id="{E646CDE4-CFE8-C21F-9473-DEDA0A05641B}"/>
              </a:ext>
            </a:extLst>
          </p:cNvPr>
          <p:cNvPicPr>
            <a:picLocks noChangeAspect="1"/>
          </p:cNvPicPr>
          <p:nvPr/>
        </p:nvPicPr>
        <p:blipFill>
          <a:blip r:embed="rId3"/>
          <a:stretch>
            <a:fillRect/>
          </a:stretch>
        </p:blipFill>
        <p:spPr>
          <a:xfrm>
            <a:off x="5988290" y="-77712"/>
            <a:ext cx="5210175" cy="3933825"/>
          </a:xfrm>
          <a:prstGeom prst="rect">
            <a:avLst/>
          </a:prstGeom>
        </p:spPr>
      </p:pic>
    </p:spTree>
    <p:extLst>
      <p:ext uri="{BB962C8B-B14F-4D97-AF65-F5344CB8AC3E}">
        <p14:creationId xmlns:p14="http://schemas.microsoft.com/office/powerpoint/2010/main" val="3257963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29D77F-4700-357F-0A8D-E2E548D58A62}"/>
              </a:ext>
            </a:extLst>
          </p:cNvPr>
          <p:cNvSpPr>
            <a:spLocks noGrp="1"/>
          </p:cNvSpPr>
          <p:nvPr>
            <p:ph type="title"/>
          </p:nvPr>
        </p:nvSpPr>
        <p:spPr>
          <a:xfrm>
            <a:off x="838196" y="978408"/>
            <a:ext cx="6007608" cy="1106424"/>
          </a:xfrm>
        </p:spPr>
        <p:txBody>
          <a:bodyPr>
            <a:normAutofit/>
          </a:bodyPr>
          <a:lstStyle/>
          <a:p>
            <a:r>
              <a:rPr lang="en-SG" sz="2800" dirty="0"/>
              <a:t>Train Vs Validation Accuracy</a:t>
            </a:r>
          </a:p>
        </p:txBody>
      </p:sp>
      <p:sp>
        <p:nvSpPr>
          <p:cNvPr id="23" name="Rectangle 22">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8B9E1FA-1E9E-8528-2D0A-34B06E0BF4AF}"/>
              </a:ext>
            </a:extLst>
          </p:cNvPr>
          <p:cNvSpPr>
            <a:spLocks noGrp="1"/>
          </p:cNvSpPr>
          <p:nvPr>
            <p:ph idx="1"/>
          </p:nvPr>
        </p:nvSpPr>
        <p:spPr>
          <a:xfrm>
            <a:off x="223935" y="2359151"/>
            <a:ext cx="6624917" cy="3933825"/>
          </a:xfrm>
        </p:spPr>
        <p:txBody>
          <a:bodyPr>
            <a:normAutofit fontScale="92500" lnSpcReduction="20000"/>
          </a:bodyPr>
          <a:lstStyle/>
          <a:p>
            <a:pPr>
              <a:lnSpc>
                <a:spcPct val="100000"/>
              </a:lnSpc>
              <a:buFont typeface="Arial" panose="020B0604020202020204" pitchFamily="34" charset="0"/>
              <a:buChar char="•"/>
            </a:pPr>
            <a:r>
              <a:rPr lang="en-US" sz="1400" b="0" i="0" dirty="0" err="1">
                <a:effectLst/>
                <a:latin typeface="__Inter_a64ecd"/>
              </a:rPr>
              <a:t>plt.plot</a:t>
            </a:r>
            <a:r>
              <a:rPr lang="en-US" sz="1400" b="0" i="0" dirty="0">
                <a:effectLst/>
                <a:latin typeface="__Inter_a64ecd"/>
              </a:rPr>
              <a:t>(</a:t>
            </a:r>
            <a:r>
              <a:rPr lang="en-US" sz="1400" b="0" i="0" dirty="0" err="1">
                <a:effectLst/>
                <a:latin typeface="__Inter_a64ecd"/>
              </a:rPr>
              <a:t>history.history</a:t>
            </a:r>
            <a:r>
              <a:rPr lang="en-US" sz="1400" b="0" i="0" dirty="0">
                <a:effectLst/>
                <a:latin typeface="__Inter_a64ecd"/>
              </a:rPr>
              <a:t>['accuracy'], label = 'training accuracy'): This line of code plots the training accuracy. The history object, which is returned by the </a:t>
            </a:r>
            <a:r>
              <a:rPr lang="en-US" sz="1400" b="0" i="0" dirty="0" err="1">
                <a:effectLst/>
                <a:latin typeface="__Inter_a64ecd"/>
              </a:rPr>
              <a:t>model.fit</a:t>
            </a:r>
            <a:r>
              <a:rPr lang="en-US" sz="1400" b="0" i="0" dirty="0">
                <a:effectLst/>
                <a:latin typeface="__Inter_a64ecd"/>
              </a:rPr>
              <a:t> method, contains the loss and accuracy for each epoch during the training process. Here, we plot the training accuracy over the epochs.</a:t>
            </a:r>
          </a:p>
          <a:p>
            <a:pPr>
              <a:lnSpc>
                <a:spcPct val="100000"/>
              </a:lnSpc>
              <a:buFont typeface="Arial" panose="020B0604020202020204" pitchFamily="34" charset="0"/>
              <a:buChar char="•"/>
            </a:pPr>
            <a:r>
              <a:rPr lang="en-US" sz="1400" b="0" i="0" dirty="0" err="1">
                <a:effectLst/>
                <a:latin typeface="__Inter_a64ecd"/>
              </a:rPr>
              <a:t>plt.plot</a:t>
            </a:r>
            <a:r>
              <a:rPr lang="en-US" sz="1400" b="0" i="0" dirty="0">
                <a:effectLst/>
                <a:latin typeface="__Inter_a64ecd"/>
              </a:rPr>
              <a:t>(</a:t>
            </a:r>
            <a:r>
              <a:rPr lang="en-US" sz="1400" b="0" i="0" dirty="0" err="1">
                <a:effectLst/>
                <a:latin typeface="__Inter_a64ecd"/>
              </a:rPr>
              <a:t>history.history</a:t>
            </a:r>
            <a:r>
              <a:rPr lang="en-US" sz="1400" b="0" i="0" dirty="0">
                <a:effectLst/>
                <a:latin typeface="__Inter_a64ecd"/>
              </a:rPr>
              <a:t>['</a:t>
            </a:r>
            <a:r>
              <a:rPr lang="en-US" sz="1400" b="0" i="0" dirty="0" err="1">
                <a:effectLst/>
                <a:latin typeface="__Inter_a64ecd"/>
              </a:rPr>
              <a:t>val_accuracy</a:t>
            </a:r>
            <a:r>
              <a:rPr lang="en-US" sz="1400" b="0" i="0" dirty="0">
                <a:effectLst/>
                <a:latin typeface="__Inter_a64ecd"/>
              </a:rPr>
              <a:t>'], label = 'validation accuracy'): This line of code plots the validation accuracy. Similar to the training accuracy, the validation accuracy is plotted over the epochs to monitor how well the model generalizes to new data.</a:t>
            </a:r>
          </a:p>
          <a:p>
            <a:pPr>
              <a:lnSpc>
                <a:spcPct val="100000"/>
              </a:lnSpc>
              <a:buFont typeface="Arial" panose="020B0604020202020204" pitchFamily="34" charset="0"/>
              <a:buChar char="•"/>
            </a:pPr>
            <a:r>
              <a:rPr lang="en-US" sz="1400" b="0" i="0" dirty="0" err="1">
                <a:effectLst/>
                <a:latin typeface="__Inter_a64ecd"/>
              </a:rPr>
              <a:t>plt.legend</a:t>
            </a:r>
            <a:r>
              <a:rPr lang="en-US" sz="1400" b="0" i="0" dirty="0">
                <a:effectLst/>
                <a:latin typeface="__Inter_a64ecd"/>
              </a:rPr>
              <a:t>(): This line of code adds a legend to the plot. It includes labels for the training accuracy and validation accuracy lines.</a:t>
            </a:r>
          </a:p>
          <a:p>
            <a:pPr>
              <a:lnSpc>
                <a:spcPct val="100000"/>
              </a:lnSpc>
              <a:buFont typeface="Arial" panose="020B0604020202020204" pitchFamily="34" charset="0"/>
              <a:buChar char="•"/>
            </a:pPr>
            <a:r>
              <a:rPr lang="en-US" sz="1400" b="0" i="0" dirty="0" err="1">
                <a:effectLst/>
                <a:latin typeface="__Inter_a64ecd"/>
              </a:rPr>
              <a:t>plt.show</a:t>
            </a:r>
            <a:r>
              <a:rPr lang="en-US" sz="1400" b="0" i="0" dirty="0">
                <a:effectLst/>
                <a:latin typeface="__Inter_a64ecd"/>
              </a:rPr>
              <a:t>(): This line of code displays the plot. Without this line, the plot would not be visible.</a:t>
            </a:r>
          </a:p>
          <a:p>
            <a:pPr>
              <a:lnSpc>
                <a:spcPct val="100000"/>
              </a:lnSpc>
            </a:pPr>
            <a:r>
              <a:rPr lang="en-US" sz="1400" b="0" i="0" dirty="0">
                <a:effectLst/>
                <a:latin typeface="__Inter_a64ecd"/>
              </a:rPr>
              <a:t>By executing these lines of code, we generate a plot that visualizes the accuracy of the model during the training process. This helps to evaluate the model's performance and check if it's overfitting or underfitting.</a:t>
            </a:r>
          </a:p>
          <a:p>
            <a:pPr>
              <a:lnSpc>
                <a:spcPct val="100000"/>
              </a:lnSpc>
            </a:pPr>
            <a:br>
              <a:rPr lang="en-US" sz="1400" dirty="0"/>
            </a:br>
            <a:r>
              <a:rPr lang="en-US" sz="1400" b="0" i="0" dirty="0">
                <a:effectLst/>
                <a:latin typeface="__Inter_a64ecd"/>
              </a:rPr>
              <a:t>The accuracy metric measures the percentage of correct predictions. The higher the accuracy, the better the model performs on the data. It is essential to monitor the accuracy during the training process to avoid overfitting, which occurs when the model performs well on the training data but poorly on unseen data.</a:t>
            </a:r>
            <a:endParaRPr lang="en-SG" sz="1400" dirty="0"/>
          </a:p>
        </p:txBody>
      </p:sp>
      <p:pic>
        <p:nvPicPr>
          <p:cNvPr id="5" name="Picture 4">
            <a:extLst>
              <a:ext uri="{FF2B5EF4-FFF2-40B4-BE49-F238E27FC236}">
                <a16:creationId xmlns:a16="http://schemas.microsoft.com/office/drawing/2014/main" id="{32F35B1A-D85D-9103-F35C-B05519C588D1}"/>
              </a:ext>
            </a:extLst>
          </p:cNvPr>
          <p:cNvPicPr>
            <a:picLocks noChangeAspect="1"/>
          </p:cNvPicPr>
          <p:nvPr/>
        </p:nvPicPr>
        <p:blipFill rotWithShape="1">
          <a:blip r:embed="rId2"/>
          <a:srcRect l="10119" t="32910" r="64815" b="50793"/>
          <a:stretch/>
        </p:blipFill>
        <p:spPr>
          <a:xfrm>
            <a:off x="7680960" y="1099316"/>
            <a:ext cx="4233672" cy="1720366"/>
          </a:xfrm>
          <a:prstGeom prst="rect">
            <a:avLst/>
          </a:prstGeom>
        </p:spPr>
      </p:pic>
      <p:pic>
        <p:nvPicPr>
          <p:cNvPr id="9" name="Picture 8">
            <a:extLst>
              <a:ext uri="{FF2B5EF4-FFF2-40B4-BE49-F238E27FC236}">
                <a16:creationId xmlns:a16="http://schemas.microsoft.com/office/drawing/2014/main" id="{4762AF58-9373-86DE-170C-4F604260B96E}"/>
              </a:ext>
            </a:extLst>
          </p:cNvPr>
          <p:cNvPicPr>
            <a:picLocks noChangeAspect="1"/>
          </p:cNvPicPr>
          <p:nvPr/>
        </p:nvPicPr>
        <p:blipFill>
          <a:blip r:embed="rId3"/>
          <a:stretch>
            <a:fillRect/>
          </a:stretch>
        </p:blipFill>
        <p:spPr>
          <a:xfrm>
            <a:off x="6996960" y="2871928"/>
            <a:ext cx="5210175" cy="3933825"/>
          </a:xfrm>
          <a:prstGeom prst="rect">
            <a:avLst/>
          </a:prstGeom>
        </p:spPr>
      </p:pic>
    </p:spTree>
    <p:extLst>
      <p:ext uri="{BB962C8B-B14F-4D97-AF65-F5344CB8AC3E}">
        <p14:creationId xmlns:p14="http://schemas.microsoft.com/office/powerpoint/2010/main" val="3566597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0AF539-0D94-9BC3-8C2C-6EA030C192C6}"/>
              </a:ext>
            </a:extLst>
          </p:cNvPr>
          <p:cNvSpPr>
            <a:spLocks noGrp="1"/>
          </p:cNvSpPr>
          <p:nvPr>
            <p:ph type="title"/>
          </p:nvPr>
        </p:nvSpPr>
        <p:spPr>
          <a:xfrm>
            <a:off x="411480" y="991443"/>
            <a:ext cx="4443154" cy="1087819"/>
          </a:xfrm>
        </p:spPr>
        <p:txBody>
          <a:bodyPr anchor="b">
            <a:normAutofit/>
          </a:bodyPr>
          <a:lstStyle/>
          <a:p>
            <a:r>
              <a:rPr lang="en-SG" sz="3400" dirty="0"/>
              <a:t>Load the Trained Model</a:t>
            </a:r>
          </a:p>
        </p:txBody>
      </p:sp>
      <p:sp>
        <p:nvSpPr>
          <p:cNvPr id="23" name="Rectangle 2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CD221AB2-5725-CE68-AB56-F22AEE87817B}"/>
              </a:ext>
            </a:extLst>
          </p:cNvPr>
          <p:cNvSpPr>
            <a:spLocks noGrp="1" noChangeArrowheads="1"/>
          </p:cNvSpPr>
          <p:nvPr>
            <p:ph idx="1"/>
          </p:nvPr>
        </p:nvSpPr>
        <p:spPr bwMode="auto">
          <a:xfrm>
            <a:off x="411163" y="2303829"/>
            <a:ext cx="5082494" cy="442354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198375" numCol="1" anchorCtr="0" compatLnSpc="1">
            <a:prstTxWarp prst="textNoShape">
              <a:avLst/>
            </a:prstTxWarp>
            <a:normAutofit fontScale="925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4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1400" b="1" i="0" u="none" strike="noStrike" cap="none" normalizeH="0" baseline="0" dirty="0" err="1">
                <a:ln>
                  <a:noFill/>
                </a:ln>
                <a:effectLst/>
                <a:latin typeface="ui-monospace"/>
              </a:rPr>
              <a:t>model.load_weights</a:t>
            </a:r>
            <a:r>
              <a:rPr kumimoji="0" lang="en-US" altLang="en-US" sz="1400" b="1" i="0" u="none" strike="noStrike" cap="none" normalizeH="0" baseline="0" dirty="0">
                <a:ln>
                  <a:noFill/>
                </a:ln>
                <a:effectLst/>
                <a:latin typeface="ui-monospace"/>
              </a:rPr>
              <a:t>(</a:t>
            </a:r>
            <a:r>
              <a:rPr kumimoji="0" lang="en-US" altLang="en-US" sz="1400" b="1" i="0" u="none" strike="noStrike" cap="none" normalizeH="0" baseline="0" dirty="0" err="1">
                <a:ln>
                  <a:noFill/>
                </a:ln>
                <a:effectLst/>
                <a:latin typeface="ui-monospace"/>
              </a:rPr>
              <a:t>checkpoint_path</a:t>
            </a:r>
            <a:r>
              <a:rPr kumimoji="0" lang="en-US" altLang="en-US" sz="1400" b="1" i="0" u="none" strike="noStrike" cap="none" normalizeH="0" baseline="0" dirty="0">
                <a:ln>
                  <a:noFill/>
                </a:ln>
                <a:effectLst/>
                <a:latin typeface="ui-monospace"/>
              </a:rPr>
              <a:t>)</a:t>
            </a:r>
            <a:r>
              <a:rPr kumimoji="0" lang="en-US" altLang="en-US" sz="1400" b="0" i="0" u="none" strike="noStrike" cap="none" normalizeH="0" baseline="0" dirty="0">
                <a:ln>
                  <a:noFill/>
                </a:ln>
                <a:effectLst/>
                <a:latin typeface="__Inter_a64ecd"/>
              </a:rPr>
              <a:t>: This line loads the model's weights from a specified checkpoint file. The checkpoint file is typically a .h5 or .hdf5 file that contains the weights of the model's layers at a particular epoch during training. By loading these weights, the model is able to resume training from that point, or it can be used to make predictions with the model's current state.</a:t>
            </a:r>
          </a:p>
          <a:p>
            <a:pPr marL="0" marR="0" lvl="0" indent="0" defTabSz="914400" rtl="0" eaLnBrk="0" fontAlgn="base" latinLnBrk="0" hangingPunct="0">
              <a:lnSpc>
                <a:spcPct val="100000"/>
              </a:lnSpc>
              <a:spcBef>
                <a:spcPct val="0"/>
              </a:spcBef>
              <a:spcAft>
                <a:spcPts val="600"/>
              </a:spcAft>
              <a:buClrTx/>
              <a:buSzTx/>
              <a:buFontTx/>
              <a:buAutoNum type="arabicPeriod" startAt="2"/>
              <a:tabLst/>
            </a:pPr>
            <a:r>
              <a:rPr kumimoji="0" lang="en-US" altLang="en-US" sz="1400" b="1" i="0" u="none" strike="noStrike" cap="none" normalizeH="0" baseline="0" dirty="0" err="1">
                <a:ln>
                  <a:noFill/>
                </a:ln>
                <a:effectLst/>
                <a:latin typeface="ui-monospace"/>
              </a:rPr>
              <a:t>loaded_model</a:t>
            </a:r>
            <a:r>
              <a:rPr kumimoji="0" lang="en-US" altLang="en-US" sz="1400" b="1" i="0" u="none" strike="noStrike" cap="none" normalizeH="0" baseline="0" dirty="0">
                <a:ln>
                  <a:noFill/>
                </a:ln>
                <a:effectLst/>
                <a:latin typeface="ui-monospace"/>
              </a:rPr>
              <a:t> = </a:t>
            </a:r>
            <a:r>
              <a:rPr kumimoji="0" lang="en-US" altLang="en-US" sz="1400" b="1" i="0" u="none" strike="noStrike" cap="none" normalizeH="0" baseline="0" dirty="0" err="1">
                <a:ln>
                  <a:noFill/>
                </a:ln>
                <a:effectLst/>
                <a:latin typeface="ui-monospace"/>
              </a:rPr>
              <a:t>load_model</a:t>
            </a:r>
            <a:r>
              <a:rPr kumimoji="0" lang="en-US" altLang="en-US" sz="1400" b="1" i="0" u="none" strike="noStrike" cap="none" normalizeH="0" baseline="0" dirty="0">
                <a:ln>
                  <a:noFill/>
                </a:ln>
                <a:effectLst/>
                <a:latin typeface="ui-monospace"/>
              </a:rPr>
              <a:t>(</a:t>
            </a:r>
            <a:r>
              <a:rPr kumimoji="0" lang="en-US" altLang="en-US" sz="1400" b="1" i="0" u="none" strike="noStrike" cap="none" normalizeH="0" baseline="0" dirty="0" err="1">
                <a:ln>
                  <a:noFill/>
                </a:ln>
                <a:effectLst/>
                <a:latin typeface="ui-monospace"/>
              </a:rPr>
              <a:t>checkpoint_dir</a:t>
            </a:r>
            <a:r>
              <a:rPr kumimoji="0" lang="en-US" altLang="en-US" sz="1400" b="1" i="0" u="none" strike="noStrike" cap="none" normalizeH="0" baseline="0" dirty="0">
                <a:ln>
                  <a:noFill/>
                </a:ln>
                <a:effectLst/>
                <a:latin typeface="ui-monospace"/>
              </a:rPr>
              <a:t>)</a:t>
            </a:r>
            <a:r>
              <a:rPr kumimoji="0" lang="en-US" altLang="en-US" sz="1400" b="0" i="0" u="none" strike="noStrike" cap="none" normalizeH="0" baseline="0" dirty="0">
                <a:ln>
                  <a:noFill/>
                </a:ln>
                <a:effectLst/>
                <a:latin typeface="__Inter_a64ecd"/>
              </a:rPr>
              <a:t>: This line uses the </a:t>
            </a:r>
            <a:r>
              <a:rPr kumimoji="0" lang="en-US" altLang="en-US" sz="1400" b="1" i="0" u="none" strike="noStrike" cap="none" normalizeH="0" baseline="0" dirty="0" err="1">
                <a:ln>
                  <a:noFill/>
                </a:ln>
                <a:effectLst/>
                <a:latin typeface="ui-monospace"/>
              </a:rPr>
              <a:t>load_model</a:t>
            </a:r>
            <a:r>
              <a:rPr kumimoji="0" lang="en-US" altLang="en-US" sz="1400" b="0" i="0" u="none" strike="noStrike" cap="none" normalizeH="0" baseline="0" dirty="0">
                <a:ln>
                  <a:noFill/>
                </a:ln>
                <a:effectLst/>
                <a:latin typeface="__Inter_a64ecd"/>
              </a:rPr>
              <a:t> function from </a:t>
            </a:r>
            <a:r>
              <a:rPr kumimoji="0" lang="en-US" altLang="en-US" sz="1400" b="0" i="0" u="none" strike="noStrike" cap="none" normalizeH="0" baseline="0" dirty="0" err="1">
                <a:ln>
                  <a:noFill/>
                </a:ln>
                <a:effectLst/>
                <a:latin typeface="__Inter_a64ecd"/>
              </a:rPr>
              <a:t>Keras</a:t>
            </a:r>
            <a:r>
              <a:rPr kumimoji="0" lang="en-US" altLang="en-US" sz="1400" b="0" i="0" u="none" strike="noStrike" cap="none" normalizeH="0" baseline="0" dirty="0">
                <a:ln>
                  <a:noFill/>
                </a:ln>
                <a:effectLst/>
                <a:latin typeface="__Inter_a64ecd"/>
              </a:rPr>
              <a:t> to load an entire pre-trained model from a directory. This function automatically finds the model's architecture and weight files in the specified directory and builds the model. After this line of code is executed, </a:t>
            </a:r>
            <a:r>
              <a:rPr kumimoji="0" lang="en-US" altLang="en-US" sz="1400" b="1" i="0" u="none" strike="noStrike" cap="none" normalizeH="0" baseline="0" dirty="0" err="1">
                <a:ln>
                  <a:noFill/>
                </a:ln>
                <a:effectLst/>
                <a:latin typeface="ui-monospace"/>
              </a:rPr>
              <a:t>loaded_model</a:t>
            </a:r>
            <a:r>
              <a:rPr kumimoji="0" lang="en-US" altLang="en-US" sz="1400" b="0" i="0" u="none" strike="noStrike" cap="none" normalizeH="0" baseline="0" dirty="0">
                <a:ln>
                  <a:noFill/>
                </a:ln>
                <a:effectLst/>
                <a:latin typeface="__Inter_a64ecd"/>
              </a:rPr>
              <a:t> is a fully functional model that can be used for making predictions or further training.</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400" b="0" i="0" u="none" strike="noStrike" cap="none" normalizeH="0" baseline="0" dirty="0">
                <a:ln>
                  <a:noFill/>
                </a:ln>
                <a:effectLst/>
                <a:latin typeface="__Inter_a64ecd"/>
              </a:rPr>
              <a:t>To summarize, both lines of code achieve the same goal of loading a pre-trained model's weights, but the first approach requires you to manually define the model's architecture and compile it before loading the weights, while the second approach uses the </a:t>
            </a:r>
            <a:r>
              <a:rPr kumimoji="0" lang="en-US" altLang="en-US" sz="1400" b="1" i="0" u="none" strike="noStrike" cap="none" normalizeH="0" baseline="0" dirty="0" err="1">
                <a:ln>
                  <a:noFill/>
                </a:ln>
                <a:effectLst/>
                <a:latin typeface="ui-monospace"/>
              </a:rPr>
              <a:t>load_model</a:t>
            </a:r>
            <a:r>
              <a:rPr kumimoji="0" lang="en-US" altLang="en-US" sz="1400" b="0" i="0" u="none" strike="noStrike" cap="none" normalizeH="0" baseline="0" dirty="0">
                <a:ln>
                  <a:noFill/>
                </a:ln>
                <a:effectLst/>
                <a:latin typeface="__Inter_a64ecd"/>
              </a:rPr>
              <a:t> function to load the entire model from a directory, including the model's architecture and weight files.</a:t>
            </a:r>
            <a:endParaRPr kumimoji="0" lang="en-US" altLang="en-US" sz="1400" b="0" i="0" u="none" strike="noStrike" cap="none" normalizeH="0" baseline="0" dirty="0">
              <a:ln>
                <a:noFill/>
              </a:ln>
              <a:effectLst/>
              <a:latin typeface="Arial" panose="020B0604020202020204" pitchFamily="34" charset="0"/>
            </a:endParaRPr>
          </a:p>
        </p:txBody>
      </p:sp>
      <p:pic>
        <p:nvPicPr>
          <p:cNvPr id="5" name="Content Placeholder 4">
            <a:extLst>
              <a:ext uri="{FF2B5EF4-FFF2-40B4-BE49-F238E27FC236}">
                <a16:creationId xmlns:a16="http://schemas.microsoft.com/office/drawing/2014/main" id="{9DE95E24-C881-4DE9-45E0-3D1E1A05B0AC}"/>
              </a:ext>
            </a:extLst>
          </p:cNvPr>
          <p:cNvPicPr>
            <a:picLocks noChangeAspect="1"/>
          </p:cNvPicPr>
          <p:nvPr/>
        </p:nvPicPr>
        <p:blipFill rotWithShape="1">
          <a:blip r:embed="rId2"/>
          <a:srcRect l="8460" t="55307" r="65756" b="26226"/>
          <a:stretch/>
        </p:blipFill>
        <p:spPr>
          <a:xfrm>
            <a:off x="5385816" y="1987517"/>
            <a:ext cx="6440424" cy="2882965"/>
          </a:xfrm>
          <a:prstGeom prst="rect">
            <a:avLst/>
          </a:prstGeom>
        </p:spPr>
      </p:pic>
    </p:spTree>
    <p:extLst>
      <p:ext uri="{BB962C8B-B14F-4D97-AF65-F5344CB8AC3E}">
        <p14:creationId xmlns:p14="http://schemas.microsoft.com/office/powerpoint/2010/main" val="1218943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4A1F8-1A48-3D61-A795-95D8947C1423}"/>
              </a:ext>
            </a:extLst>
          </p:cNvPr>
          <p:cNvSpPr>
            <a:spLocks noGrp="1"/>
          </p:cNvSpPr>
          <p:nvPr>
            <p:ph type="title"/>
          </p:nvPr>
        </p:nvSpPr>
        <p:spPr>
          <a:xfrm>
            <a:off x="411480" y="991443"/>
            <a:ext cx="4443154" cy="1087819"/>
          </a:xfrm>
        </p:spPr>
        <p:txBody>
          <a:bodyPr anchor="b">
            <a:normAutofit/>
          </a:bodyPr>
          <a:lstStyle/>
          <a:p>
            <a:r>
              <a:rPr lang="en-SG" sz="3400"/>
              <a:t>Prediction</a:t>
            </a:r>
          </a:p>
        </p:txBody>
      </p:sp>
      <p:sp>
        <p:nvSpPr>
          <p:cNvPr id="24" name="Rectangle 2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85E1F9D2-AA36-15A7-8621-F44C9DD09010}"/>
              </a:ext>
            </a:extLst>
          </p:cNvPr>
          <p:cNvSpPr>
            <a:spLocks noGrp="1" noChangeArrowheads="1"/>
          </p:cNvSpPr>
          <p:nvPr>
            <p:ph idx="1"/>
          </p:nvPr>
        </p:nvSpPr>
        <p:spPr bwMode="auto">
          <a:xfrm>
            <a:off x="68424" y="2303828"/>
            <a:ext cx="5231364" cy="43706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198375" numCol="1" anchorCtr="0" compatLnSpc="1">
            <a:prstTxWarp prst="textNoShape">
              <a:avLst/>
            </a:prstTxWarp>
            <a:normAutofit fontScale="92500" lnSpcReduction="10000"/>
          </a:bodyPr>
          <a:lstStyle/>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200" b="0" i="0" u="none" strike="noStrike" cap="none" normalizeH="0" baseline="0" dirty="0">
              <a:ln>
                <a:noFill/>
              </a:ln>
              <a:effectLst/>
              <a:latin typeface="__Inter_a64ecd"/>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1200" b="1" i="0" u="none" strike="noStrike" cap="none" normalizeH="0" baseline="0" dirty="0" err="1">
                <a:ln>
                  <a:noFill/>
                </a:ln>
                <a:effectLst/>
                <a:latin typeface="ui-monospace"/>
              </a:rPr>
              <a:t>test_generator</a:t>
            </a:r>
            <a:r>
              <a:rPr kumimoji="0" lang="en-US" altLang="en-US" sz="1200" b="1" i="0" u="none" strike="noStrike" cap="none" normalizeH="0" baseline="0" dirty="0">
                <a:ln>
                  <a:noFill/>
                </a:ln>
                <a:effectLst/>
                <a:latin typeface="ui-monospace"/>
              </a:rPr>
              <a:t> = </a:t>
            </a:r>
            <a:r>
              <a:rPr kumimoji="0" lang="en-US" altLang="en-US" sz="1200" b="1" i="0" u="none" strike="noStrike" cap="none" normalizeH="0" baseline="0" dirty="0" err="1">
                <a:ln>
                  <a:noFill/>
                </a:ln>
                <a:effectLst/>
                <a:latin typeface="ui-monospace"/>
              </a:rPr>
              <a:t>data_generator.flow</a:t>
            </a:r>
            <a:r>
              <a:rPr kumimoji="0" lang="en-US" altLang="en-US" sz="1200" b="1" i="0" u="none" strike="noStrike" cap="none" normalizeH="0" baseline="0" dirty="0">
                <a:ln>
                  <a:noFill/>
                </a:ln>
                <a:effectLst/>
                <a:latin typeface="ui-monospace"/>
              </a:rPr>
              <a:t>(</a:t>
            </a:r>
            <a:r>
              <a:rPr kumimoji="0" lang="en-US" altLang="en-US" sz="1200" b="1" i="0" u="none" strike="noStrike" cap="none" normalizeH="0" baseline="0" dirty="0" err="1">
                <a:ln>
                  <a:noFill/>
                </a:ln>
                <a:effectLst/>
                <a:latin typeface="ui-monospace"/>
              </a:rPr>
              <a:t>X_test</a:t>
            </a:r>
            <a:r>
              <a:rPr kumimoji="0" lang="en-US" altLang="en-US" sz="1200" b="1" i="0" u="none" strike="noStrike" cap="none" normalizeH="0" baseline="0" dirty="0">
                <a:ln>
                  <a:noFill/>
                </a:ln>
                <a:effectLst/>
                <a:latin typeface="ui-monospace"/>
              </a:rPr>
              <a:t>, </a:t>
            </a:r>
            <a:r>
              <a:rPr kumimoji="0" lang="en-US" altLang="en-US" sz="1200" b="1" i="0" u="none" strike="noStrike" cap="none" normalizeH="0" baseline="0" dirty="0" err="1">
                <a:ln>
                  <a:noFill/>
                </a:ln>
                <a:effectLst/>
                <a:latin typeface="ui-monospace"/>
              </a:rPr>
              <a:t>y_test</a:t>
            </a:r>
            <a:r>
              <a:rPr kumimoji="0" lang="en-US" altLang="en-US" sz="1200" b="1" i="0" u="none" strike="noStrike" cap="none" normalizeH="0" baseline="0" dirty="0">
                <a:ln>
                  <a:noFill/>
                </a:ln>
                <a:effectLst/>
                <a:latin typeface="ui-monospace"/>
              </a:rPr>
              <a:t>, </a:t>
            </a:r>
            <a:r>
              <a:rPr kumimoji="0" lang="en-US" altLang="en-US" sz="1200" b="1" i="0" u="none" strike="noStrike" cap="none" normalizeH="0" baseline="0" dirty="0" err="1">
                <a:ln>
                  <a:noFill/>
                </a:ln>
                <a:effectLst/>
                <a:latin typeface="ui-monospace"/>
              </a:rPr>
              <a:t>batch_size</a:t>
            </a:r>
            <a:r>
              <a:rPr kumimoji="0" lang="en-US" altLang="en-US" sz="1200" b="1" i="0" u="none" strike="noStrike" cap="none" normalizeH="0" baseline="0" dirty="0">
                <a:ln>
                  <a:noFill/>
                </a:ln>
                <a:effectLst/>
                <a:latin typeface="ui-monospace"/>
              </a:rPr>
              <a:t>=</a:t>
            </a:r>
            <a:r>
              <a:rPr kumimoji="0" lang="en-US" altLang="en-US" sz="1200" b="1" i="0" u="none" strike="noStrike" cap="none" normalizeH="0" baseline="0" dirty="0" err="1">
                <a:ln>
                  <a:noFill/>
                </a:ln>
                <a:effectLst/>
                <a:latin typeface="ui-monospace"/>
              </a:rPr>
              <a:t>batch_size</a:t>
            </a:r>
            <a:r>
              <a:rPr kumimoji="0" lang="en-US" altLang="en-US" sz="1200" b="1" i="0" u="none" strike="noStrike" cap="none" normalizeH="0" baseline="0" dirty="0">
                <a:ln>
                  <a:noFill/>
                </a:ln>
                <a:effectLst/>
                <a:latin typeface="ui-monospace"/>
              </a:rPr>
              <a:t>)</a:t>
            </a:r>
            <a:r>
              <a:rPr kumimoji="0" lang="en-US" altLang="en-US" sz="1200" b="0" i="0" u="none" strike="noStrike" cap="none" normalizeH="0" baseline="0" dirty="0">
                <a:ln>
                  <a:noFill/>
                </a:ln>
                <a:effectLst/>
                <a:latin typeface="__Inter_a64ecd"/>
              </a:rPr>
              <a:t>: This line of code creates a test data generator. The </a:t>
            </a:r>
            <a:r>
              <a:rPr kumimoji="0" lang="en-US" altLang="en-US" sz="1200" b="1" i="0" u="none" strike="noStrike" cap="none" normalizeH="0" baseline="0" dirty="0">
                <a:ln>
                  <a:noFill/>
                </a:ln>
                <a:effectLst/>
                <a:latin typeface="ui-monospace"/>
              </a:rPr>
              <a:t>flow</a:t>
            </a:r>
            <a:r>
              <a:rPr kumimoji="0" lang="en-US" altLang="en-US" sz="1200" b="0" i="0" u="none" strike="noStrike" cap="none" normalizeH="0" baseline="0" dirty="0">
                <a:ln>
                  <a:noFill/>
                </a:ln>
                <a:effectLst/>
                <a:latin typeface="__Inter_a64ecd"/>
              </a:rPr>
              <a:t> function generates batches of data from the </a:t>
            </a:r>
            <a:r>
              <a:rPr kumimoji="0" lang="en-US" altLang="en-US" sz="1200" b="1" i="0" u="none" strike="noStrike" cap="none" normalizeH="0" baseline="0" dirty="0" err="1">
                <a:ln>
                  <a:noFill/>
                </a:ln>
                <a:effectLst/>
                <a:latin typeface="ui-monospace"/>
              </a:rPr>
              <a:t>X_test</a:t>
            </a:r>
            <a:r>
              <a:rPr kumimoji="0" lang="en-US" altLang="en-US" sz="1200" b="0" i="0" u="none" strike="noStrike" cap="none" normalizeH="0" baseline="0" dirty="0">
                <a:ln>
                  <a:noFill/>
                </a:ln>
                <a:effectLst/>
                <a:latin typeface="__Inter_a64ecd"/>
              </a:rPr>
              <a:t> and </a:t>
            </a:r>
            <a:r>
              <a:rPr kumimoji="0" lang="en-US" altLang="en-US" sz="1200" b="1" i="0" u="none" strike="noStrike" cap="none" normalizeH="0" baseline="0" dirty="0" err="1">
                <a:ln>
                  <a:noFill/>
                </a:ln>
                <a:effectLst/>
                <a:latin typeface="ui-monospace"/>
              </a:rPr>
              <a:t>y_test</a:t>
            </a:r>
            <a:r>
              <a:rPr kumimoji="0" lang="en-US" altLang="en-US" sz="1200" b="0" i="0" u="none" strike="noStrike" cap="none" normalizeH="0" baseline="0" dirty="0">
                <a:ln>
                  <a:noFill/>
                </a:ln>
                <a:effectLst/>
                <a:latin typeface="__Inter_a64ecd"/>
              </a:rPr>
              <a:t> arrays, with a batch size specified by </a:t>
            </a:r>
            <a:r>
              <a:rPr kumimoji="0" lang="en-US" altLang="en-US" sz="1200" b="1" i="0" u="none" strike="noStrike" cap="none" normalizeH="0" baseline="0" dirty="0" err="1">
                <a:ln>
                  <a:noFill/>
                </a:ln>
                <a:effectLst/>
                <a:latin typeface="ui-monospace"/>
              </a:rPr>
              <a:t>batch_size</a:t>
            </a:r>
            <a:r>
              <a:rPr kumimoji="0" lang="en-US" altLang="en-US" sz="1200" b="0" i="0" u="none" strike="noStrike" cap="none" normalizeH="0" baseline="0" dirty="0">
                <a:ln>
                  <a:noFill/>
                </a:ln>
                <a:effectLst/>
                <a:latin typeface="__Inter_a64ecd"/>
              </a:rPr>
              <a:t>.</a:t>
            </a:r>
          </a:p>
          <a:p>
            <a:pPr marL="0" marR="0" lvl="0" indent="0" defTabSz="914400" rtl="0" eaLnBrk="0" fontAlgn="base" latinLnBrk="0" hangingPunct="0">
              <a:lnSpc>
                <a:spcPct val="100000"/>
              </a:lnSpc>
              <a:spcBef>
                <a:spcPct val="0"/>
              </a:spcBef>
              <a:spcAft>
                <a:spcPts val="600"/>
              </a:spcAft>
              <a:buClrTx/>
              <a:buSzTx/>
              <a:buFontTx/>
              <a:buAutoNum type="arabicPeriod" startAt="2"/>
              <a:tabLst/>
            </a:pPr>
            <a:r>
              <a:rPr kumimoji="0" lang="en-US" altLang="en-US" sz="1200" b="1" i="0" u="none" strike="noStrike" cap="none" normalizeH="0" baseline="0" dirty="0">
                <a:ln>
                  <a:noFill/>
                </a:ln>
                <a:effectLst/>
                <a:latin typeface="ui-monospace"/>
              </a:rPr>
              <a:t>results = </a:t>
            </a:r>
            <a:r>
              <a:rPr kumimoji="0" lang="en-US" altLang="en-US" sz="1200" b="1" i="0" u="none" strike="noStrike" cap="none" normalizeH="0" baseline="0" dirty="0" err="1">
                <a:ln>
                  <a:noFill/>
                </a:ln>
                <a:effectLst/>
                <a:latin typeface="ui-monospace"/>
              </a:rPr>
              <a:t>model.evaluate</a:t>
            </a:r>
            <a:r>
              <a:rPr kumimoji="0" lang="en-US" altLang="en-US" sz="1200" b="1" i="0" u="none" strike="noStrike" cap="none" normalizeH="0" baseline="0" dirty="0">
                <a:ln>
                  <a:noFill/>
                </a:ln>
                <a:effectLst/>
                <a:latin typeface="ui-monospace"/>
              </a:rPr>
              <a:t>(</a:t>
            </a:r>
            <a:r>
              <a:rPr kumimoji="0" lang="en-US" altLang="en-US" sz="1200" b="1" i="0" u="none" strike="noStrike" cap="none" normalizeH="0" baseline="0" dirty="0" err="1">
                <a:ln>
                  <a:noFill/>
                </a:ln>
                <a:effectLst/>
                <a:latin typeface="ui-monospace"/>
              </a:rPr>
              <a:t>test_generator</a:t>
            </a:r>
            <a:r>
              <a:rPr kumimoji="0" lang="en-US" altLang="en-US" sz="1200" b="1" i="0" u="none" strike="noStrike" cap="none" normalizeH="0" baseline="0" dirty="0">
                <a:ln>
                  <a:noFill/>
                </a:ln>
                <a:effectLst/>
                <a:latin typeface="ui-monospace"/>
              </a:rPr>
              <a:t>, verbose=0)</a:t>
            </a:r>
            <a:r>
              <a:rPr kumimoji="0" lang="en-US" altLang="en-US" sz="1200" b="0" i="0" u="none" strike="noStrike" cap="none" normalizeH="0" baseline="0" dirty="0">
                <a:ln>
                  <a:noFill/>
                </a:ln>
                <a:effectLst/>
                <a:latin typeface="__Inter_a64ecd"/>
              </a:rPr>
              <a:t>: This line of code evaluates the performance of the model on the test data. The </a:t>
            </a:r>
            <a:r>
              <a:rPr kumimoji="0" lang="en-US" altLang="en-US" sz="1200" b="1" i="0" u="none" strike="noStrike" cap="none" normalizeH="0" baseline="0" dirty="0">
                <a:ln>
                  <a:noFill/>
                </a:ln>
                <a:effectLst/>
                <a:latin typeface="ui-monospace"/>
              </a:rPr>
              <a:t>evaluate</a:t>
            </a:r>
            <a:r>
              <a:rPr kumimoji="0" lang="en-US" altLang="en-US" sz="1200" b="0" i="0" u="none" strike="noStrike" cap="none" normalizeH="0" baseline="0" dirty="0">
                <a:ln>
                  <a:noFill/>
                </a:ln>
                <a:effectLst/>
                <a:latin typeface="__Inter_a64ecd"/>
              </a:rPr>
              <a:t> function takes two arguments: the first is the test data generator, and the second is a </a:t>
            </a:r>
            <a:r>
              <a:rPr kumimoji="0" lang="en-US" altLang="en-US" sz="1200" b="0" i="0" u="none" strike="noStrike" cap="none" normalizeH="0" baseline="0" dirty="0" err="1">
                <a:ln>
                  <a:noFill/>
                </a:ln>
                <a:effectLst/>
                <a:latin typeface="__Inter_a64ecd"/>
              </a:rPr>
              <a:t>boolean</a:t>
            </a:r>
            <a:r>
              <a:rPr kumimoji="0" lang="en-US" altLang="en-US" sz="1200" b="0" i="0" u="none" strike="noStrike" cap="none" normalizeH="0" baseline="0" dirty="0">
                <a:ln>
                  <a:noFill/>
                </a:ln>
                <a:effectLst/>
                <a:latin typeface="__Inter_a64ecd"/>
              </a:rPr>
              <a:t> value indicating whether the evaluation should be verbose or not. In this case, </a:t>
            </a:r>
            <a:r>
              <a:rPr kumimoji="0" lang="en-US" altLang="en-US" sz="1200" b="1" i="0" u="none" strike="noStrike" cap="none" normalizeH="0" baseline="0" dirty="0">
                <a:ln>
                  <a:noFill/>
                </a:ln>
                <a:effectLst/>
                <a:latin typeface="ui-monospace"/>
              </a:rPr>
              <a:t>verbose=0</a:t>
            </a:r>
            <a:r>
              <a:rPr kumimoji="0" lang="en-US" altLang="en-US" sz="1200" b="0" i="0" u="none" strike="noStrike" cap="none" normalizeH="0" baseline="0" dirty="0">
                <a:ln>
                  <a:noFill/>
                </a:ln>
                <a:effectLst/>
                <a:latin typeface="__Inter_a64ecd"/>
              </a:rPr>
              <a:t> means that the evaluation process will not print any additional information.</a:t>
            </a:r>
          </a:p>
          <a:p>
            <a:pPr marL="0" marR="0" lvl="0" indent="0" defTabSz="914400" rtl="0" eaLnBrk="0" fontAlgn="base" latinLnBrk="0" hangingPunct="0">
              <a:lnSpc>
                <a:spcPct val="100000"/>
              </a:lnSpc>
              <a:spcBef>
                <a:spcPct val="0"/>
              </a:spcBef>
              <a:spcAft>
                <a:spcPts val="600"/>
              </a:spcAft>
              <a:buClrTx/>
              <a:buSzTx/>
              <a:buFontTx/>
              <a:buAutoNum type="arabicPeriod" startAt="3"/>
              <a:tabLst/>
            </a:pPr>
            <a:r>
              <a:rPr kumimoji="0" lang="en-US" altLang="en-US" sz="1200" b="1" i="0" u="none" strike="noStrike" cap="none" normalizeH="0" baseline="0" dirty="0">
                <a:ln>
                  <a:noFill/>
                </a:ln>
                <a:effectLst/>
                <a:latin typeface="ui-monospace"/>
              </a:rPr>
              <a:t>print("Test Loss:", results[0])</a:t>
            </a:r>
            <a:r>
              <a:rPr kumimoji="0" lang="en-US" altLang="en-US" sz="1200" b="0" i="0" u="none" strike="noStrike" cap="none" normalizeH="0" baseline="0" dirty="0">
                <a:ln>
                  <a:noFill/>
                </a:ln>
                <a:effectLst/>
                <a:latin typeface="__Inter_a64ecd"/>
              </a:rPr>
              <a:t>: This line of code prints the test loss, which is the average loss per sample computed over the test dataset. The </a:t>
            </a:r>
            <a:r>
              <a:rPr kumimoji="0" lang="en-US" altLang="en-US" sz="1200" b="1" i="0" u="none" strike="noStrike" cap="none" normalizeH="0" baseline="0" dirty="0">
                <a:ln>
                  <a:noFill/>
                </a:ln>
                <a:effectLst/>
                <a:latin typeface="ui-monospace"/>
              </a:rPr>
              <a:t>results</a:t>
            </a:r>
            <a:r>
              <a:rPr kumimoji="0" lang="en-US" altLang="en-US" sz="1200" b="0" i="0" u="none" strike="noStrike" cap="none" normalizeH="0" baseline="0" dirty="0">
                <a:ln>
                  <a:noFill/>
                </a:ln>
                <a:effectLst/>
                <a:latin typeface="__Inter_a64ecd"/>
              </a:rPr>
              <a:t> variable contains a list of metrics computed during the evaluation process, and </a:t>
            </a:r>
            <a:r>
              <a:rPr kumimoji="0" lang="en-US" altLang="en-US" sz="1200" b="1" i="0" u="none" strike="noStrike" cap="none" normalizeH="0" baseline="0" dirty="0">
                <a:ln>
                  <a:noFill/>
                </a:ln>
                <a:effectLst/>
                <a:latin typeface="ui-monospace"/>
              </a:rPr>
              <a:t>results[0]</a:t>
            </a:r>
            <a:r>
              <a:rPr kumimoji="0" lang="en-US" altLang="en-US" sz="1200" b="0" i="0" u="none" strike="noStrike" cap="none" normalizeH="0" baseline="0" dirty="0">
                <a:ln>
                  <a:noFill/>
                </a:ln>
                <a:effectLst/>
                <a:latin typeface="__Inter_a64ecd"/>
              </a:rPr>
              <a:t> corresponds to the test loss.</a:t>
            </a:r>
          </a:p>
          <a:p>
            <a:pPr marL="0" marR="0" lvl="0" indent="0" defTabSz="914400" rtl="0" eaLnBrk="0" fontAlgn="base" latinLnBrk="0" hangingPunct="0">
              <a:lnSpc>
                <a:spcPct val="100000"/>
              </a:lnSpc>
              <a:spcBef>
                <a:spcPct val="0"/>
              </a:spcBef>
              <a:spcAft>
                <a:spcPts val="600"/>
              </a:spcAft>
              <a:buClrTx/>
              <a:buSzTx/>
              <a:buFontTx/>
              <a:buAutoNum type="arabicPeriod" startAt="4"/>
              <a:tabLst/>
            </a:pPr>
            <a:r>
              <a:rPr kumimoji="0" lang="en-US" altLang="en-US" sz="1200" b="1" i="0" u="none" strike="noStrike" cap="none" normalizeH="0" baseline="0" dirty="0">
                <a:ln>
                  <a:noFill/>
                </a:ln>
                <a:effectLst/>
                <a:latin typeface="ui-monospace"/>
              </a:rPr>
              <a:t>print("Test Accuracy:", results[1])</a:t>
            </a:r>
            <a:r>
              <a:rPr kumimoji="0" lang="en-US" altLang="en-US" sz="1200" b="0" i="0" u="none" strike="noStrike" cap="none" normalizeH="0" baseline="0" dirty="0">
                <a:ln>
                  <a:noFill/>
                </a:ln>
                <a:effectLst/>
                <a:latin typeface="__Inter_a64ecd"/>
              </a:rPr>
              <a:t>: This line of code prints the test accuracy, which is the percentage of correct predictions made by the model on the test dataset. The </a:t>
            </a:r>
            <a:r>
              <a:rPr kumimoji="0" lang="en-US" altLang="en-US" sz="1200" b="1" i="0" u="none" strike="noStrike" cap="none" normalizeH="0" baseline="0" dirty="0">
                <a:ln>
                  <a:noFill/>
                </a:ln>
                <a:effectLst/>
                <a:latin typeface="ui-monospace"/>
              </a:rPr>
              <a:t>results</a:t>
            </a:r>
            <a:r>
              <a:rPr kumimoji="0" lang="en-US" altLang="en-US" sz="1200" b="0" i="0" u="none" strike="noStrike" cap="none" normalizeH="0" baseline="0" dirty="0">
                <a:ln>
                  <a:noFill/>
                </a:ln>
                <a:effectLst/>
                <a:latin typeface="__Inter_a64ecd"/>
              </a:rPr>
              <a:t> variable contains a list of metrics computed during the evaluation process, and </a:t>
            </a:r>
            <a:r>
              <a:rPr kumimoji="0" lang="en-US" altLang="en-US" sz="1200" b="1" i="0" u="none" strike="noStrike" cap="none" normalizeH="0" baseline="0" dirty="0">
                <a:ln>
                  <a:noFill/>
                </a:ln>
                <a:effectLst/>
                <a:latin typeface="ui-monospace"/>
              </a:rPr>
              <a:t>results[1]</a:t>
            </a:r>
            <a:r>
              <a:rPr kumimoji="0" lang="en-US" altLang="en-US" sz="1200" b="0" i="0" u="none" strike="noStrike" cap="none" normalizeH="0" baseline="0" dirty="0">
                <a:ln>
                  <a:noFill/>
                </a:ln>
                <a:effectLst/>
                <a:latin typeface="__Inter_a64ecd"/>
              </a:rPr>
              <a:t> corresponds to the test accuracy.</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200" b="0" i="0" u="none" strike="noStrike" cap="none" normalizeH="0" baseline="0" dirty="0">
                <a:ln>
                  <a:noFill/>
                </a:ln>
                <a:effectLst/>
                <a:latin typeface="__Inter_a64ecd"/>
              </a:rPr>
              <a:t>By evaluating the model's performance on the test dataset, we can get a better understanding of how well the model generalizes to new, unseen data.</a:t>
            </a:r>
          </a:p>
          <a:p>
            <a:pPr marL="0" marR="0" lvl="0" indent="0" defTabSz="914400" rtl="0" eaLnBrk="0" fontAlgn="base" latinLnBrk="0" hangingPunct="0">
              <a:lnSpc>
                <a:spcPct val="100000"/>
              </a:lnSpc>
              <a:spcBef>
                <a:spcPct val="0"/>
              </a:spcBef>
              <a:spcAft>
                <a:spcPts val="600"/>
              </a:spcAft>
              <a:buClrTx/>
              <a:buSzTx/>
              <a:buFontTx/>
              <a:buNone/>
              <a:tabLst/>
            </a:pPr>
            <a:br>
              <a:rPr kumimoji="0" lang="en-US" altLang="en-US" sz="1200" b="0" i="0" u="none" strike="noStrike" cap="none" normalizeH="0" baseline="0" dirty="0">
                <a:ln>
                  <a:noFill/>
                </a:ln>
                <a:effectLst/>
              </a:rPr>
            </a:br>
            <a:endParaRPr kumimoji="0" lang="en-US" altLang="en-US" sz="1200" b="0" i="0" u="none" strike="noStrike" cap="none" normalizeH="0" baseline="0" dirty="0">
              <a:ln>
                <a:noFill/>
              </a:ln>
              <a:effectLst/>
              <a:latin typeface="Arial" panose="020B0604020202020204" pitchFamily="34" charset="0"/>
            </a:endParaRPr>
          </a:p>
        </p:txBody>
      </p:sp>
      <p:pic>
        <p:nvPicPr>
          <p:cNvPr id="8" name="Picture 7">
            <a:extLst>
              <a:ext uri="{FF2B5EF4-FFF2-40B4-BE49-F238E27FC236}">
                <a16:creationId xmlns:a16="http://schemas.microsoft.com/office/drawing/2014/main" id="{64A1B58E-3CF0-A5D8-3729-1C89F3FC6C64}"/>
              </a:ext>
            </a:extLst>
          </p:cNvPr>
          <p:cNvPicPr>
            <a:picLocks noChangeAspect="1"/>
          </p:cNvPicPr>
          <p:nvPr/>
        </p:nvPicPr>
        <p:blipFill rotWithShape="1">
          <a:blip r:embed="rId2"/>
          <a:srcRect l="14445" t="24348" r="48381" b="41368"/>
          <a:stretch/>
        </p:blipFill>
        <p:spPr>
          <a:xfrm>
            <a:off x="5385816" y="1545159"/>
            <a:ext cx="6440424" cy="3712328"/>
          </a:xfrm>
          <a:prstGeom prst="rect">
            <a:avLst/>
          </a:prstGeom>
        </p:spPr>
      </p:pic>
    </p:spTree>
    <p:extLst>
      <p:ext uri="{BB962C8B-B14F-4D97-AF65-F5344CB8AC3E}">
        <p14:creationId xmlns:p14="http://schemas.microsoft.com/office/powerpoint/2010/main" val="1772171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63D4F4-6033-C78C-5AFB-316D19FDE3BC}"/>
              </a:ext>
            </a:extLst>
          </p:cNvPr>
          <p:cNvSpPr>
            <a:spLocks noGrp="1"/>
          </p:cNvSpPr>
          <p:nvPr>
            <p:ph type="title"/>
          </p:nvPr>
        </p:nvSpPr>
        <p:spPr>
          <a:xfrm>
            <a:off x="5359510" y="978619"/>
            <a:ext cx="5991244" cy="1106424"/>
          </a:xfrm>
        </p:spPr>
        <p:txBody>
          <a:bodyPr>
            <a:normAutofit/>
          </a:bodyPr>
          <a:lstStyle/>
          <a:p>
            <a:r>
              <a:rPr lang="en-SG" sz="3200" dirty="0"/>
              <a:t>Confusion Matrix</a:t>
            </a:r>
          </a:p>
        </p:txBody>
      </p:sp>
      <p:sp>
        <p:nvSpPr>
          <p:cNvPr id="16"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2">
            <a:extLst>
              <a:ext uri="{FF2B5EF4-FFF2-40B4-BE49-F238E27FC236}">
                <a16:creationId xmlns:a16="http://schemas.microsoft.com/office/drawing/2014/main" id="{7D1C3F9E-F53D-BA19-CDC3-144C631578CF}"/>
              </a:ext>
            </a:extLst>
          </p:cNvPr>
          <p:cNvSpPr>
            <a:spLocks noGrp="1" noChangeArrowheads="1"/>
          </p:cNvSpPr>
          <p:nvPr>
            <p:ph idx="1"/>
          </p:nvPr>
        </p:nvSpPr>
        <p:spPr bwMode="auto">
          <a:xfrm>
            <a:off x="4943857" y="2252870"/>
            <a:ext cx="6406896" cy="422167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198375" numCol="1" anchorCtr="0" compatLnSpc="1">
            <a:prstTxWarp prst="textNoShape">
              <a:avLst/>
            </a:prstTxWarp>
            <a:normAutofit fontScale="92500" lnSpcReduction="20000"/>
          </a:bodyPr>
          <a:lstStyle/>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1800" b="1" i="0" u="none" strike="noStrike" cap="none" normalizeH="0" baseline="0" dirty="0" err="1">
                <a:ln>
                  <a:noFill/>
                </a:ln>
                <a:effectLst/>
                <a:latin typeface="ui-monospace"/>
              </a:rPr>
              <a:t>y_pred</a:t>
            </a:r>
            <a:r>
              <a:rPr kumimoji="0" lang="en-US" altLang="en-US" sz="1800" b="1" i="0" u="none" strike="noStrike" cap="none" normalizeH="0" baseline="0" dirty="0">
                <a:ln>
                  <a:noFill/>
                </a:ln>
                <a:effectLst/>
                <a:latin typeface="ui-monospace"/>
              </a:rPr>
              <a:t> = []</a:t>
            </a:r>
            <a:r>
              <a:rPr kumimoji="0" lang="en-US" altLang="en-US" sz="1800" b="0" i="0" u="none" strike="noStrike" cap="none" normalizeH="0" baseline="0" dirty="0">
                <a:ln>
                  <a:noFill/>
                </a:ln>
                <a:effectLst/>
                <a:latin typeface="__Inter_a64ecd"/>
              </a:rPr>
              <a:t>: Initialize an empty list called </a:t>
            </a:r>
            <a:r>
              <a:rPr kumimoji="0" lang="en-US" altLang="en-US" sz="1800" b="1" i="0" u="none" strike="noStrike" cap="none" normalizeH="0" baseline="0" dirty="0" err="1">
                <a:ln>
                  <a:noFill/>
                </a:ln>
                <a:effectLst/>
                <a:latin typeface="ui-monospace"/>
              </a:rPr>
              <a:t>y_pred</a:t>
            </a:r>
            <a:r>
              <a:rPr kumimoji="0" lang="en-US" altLang="en-US" sz="1800" b="0" i="0" u="none" strike="noStrike" cap="none" normalizeH="0" baseline="0" dirty="0">
                <a:ln>
                  <a:noFill/>
                </a:ln>
                <a:effectLst/>
                <a:latin typeface="__Inter_a64ecd"/>
              </a:rPr>
              <a:t> to store the predicted labels.</a:t>
            </a:r>
          </a:p>
          <a:p>
            <a:pPr marL="0" marR="0" lvl="0" indent="0" defTabSz="914400" rtl="0" eaLnBrk="0" fontAlgn="base" latinLnBrk="0" hangingPunct="0">
              <a:lnSpc>
                <a:spcPct val="100000"/>
              </a:lnSpc>
              <a:spcBef>
                <a:spcPct val="0"/>
              </a:spcBef>
              <a:spcAft>
                <a:spcPts val="600"/>
              </a:spcAft>
              <a:buClrTx/>
              <a:buSzTx/>
              <a:buFontTx/>
              <a:buAutoNum type="arabicPeriod" startAt="2"/>
              <a:tabLst/>
            </a:pPr>
            <a:r>
              <a:rPr kumimoji="0" lang="en-US" altLang="en-US" sz="1800" b="1" i="0" u="none" strike="noStrike" cap="none" normalizeH="0" baseline="0" dirty="0" err="1">
                <a:ln>
                  <a:noFill/>
                </a:ln>
                <a:effectLst/>
                <a:latin typeface="ui-monospace"/>
              </a:rPr>
              <a:t>y_true</a:t>
            </a:r>
            <a:r>
              <a:rPr kumimoji="0" lang="en-US" altLang="en-US" sz="1800" b="1" i="0" u="none" strike="noStrike" cap="none" normalizeH="0" baseline="0" dirty="0">
                <a:ln>
                  <a:noFill/>
                </a:ln>
                <a:effectLst/>
                <a:latin typeface="ui-monospace"/>
              </a:rPr>
              <a:t> = []</a:t>
            </a:r>
            <a:r>
              <a:rPr kumimoji="0" lang="en-US" altLang="en-US" sz="1800" b="0" i="0" u="none" strike="noStrike" cap="none" normalizeH="0" baseline="0" dirty="0">
                <a:ln>
                  <a:noFill/>
                </a:ln>
                <a:effectLst/>
                <a:latin typeface="__Inter_a64ecd"/>
              </a:rPr>
              <a:t>: Initialize an empty list called </a:t>
            </a:r>
            <a:r>
              <a:rPr kumimoji="0" lang="en-US" altLang="en-US" sz="1800" b="1" i="0" u="none" strike="noStrike" cap="none" normalizeH="0" baseline="0" dirty="0" err="1">
                <a:ln>
                  <a:noFill/>
                </a:ln>
                <a:effectLst/>
                <a:latin typeface="ui-monospace"/>
              </a:rPr>
              <a:t>y_true</a:t>
            </a:r>
            <a:r>
              <a:rPr kumimoji="0" lang="en-US" altLang="en-US" sz="1800" b="0" i="0" u="none" strike="noStrike" cap="none" normalizeH="0" baseline="0" dirty="0">
                <a:ln>
                  <a:noFill/>
                </a:ln>
                <a:effectLst/>
                <a:latin typeface="__Inter_a64ecd"/>
              </a:rPr>
              <a:t> to store the actual labels.</a:t>
            </a:r>
          </a:p>
          <a:p>
            <a:pPr marL="0" marR="0" lvl="0" indent="0" defTabSz="914400" rtl="0" eaLnBrk="0" fontAlgn="base" latinLnBrk="0" hangingPunct="0">
              <a:lnSpc>
                <a:spcPct val="100000"/>
              </a:lnSpc>
              <a:spcBef>
                <a:spcPct val="0"/>
              </a:spcBef>
              <a:spcAft>
                <a:spcPts val="600"/>
              </a:spcAft>
              <a:buClrTx/>
              <a:buSzTx/>
              <a:buFontTx/>
              <a:buAutoNum type="arabicPeriod" startAt="3"/>
              <a:tabLst/>
            </a:pPr>
            <a:r>
              <a:rPr kumimoji="0" lang="en-US" altLang="en-US" sz="1800" b="1" i="0" u="none" strike="noStrike" cap="none" normalizeH="0" baseline="0" dirty="0">
                <a:ln>
                  <a:noFill/>
                </a:ln>
                <a:effectLst/>
                <a:latin typeface="ui-monospace"/>
              </a:rPr>
              <a:t>while </a:t>
            </a:r>
            <a:r>
              <a:rPr kumimoji="0" lang="en-US" altLang="en-US" sz="1800" b="1" i="0" u="none" strike="noStrike" cap="none" normalizeH="0" baseline="0" dirty="0" err="1">
                <a:ln>
                  <a:noFill/>
                </a:ln>
                <a:effectLst/>
                <a:latin typeface="ui-monospace"/>
              </a:rPr>
              <a:t>len</a:t>
            </a:r>
            <a:r>
              <a:rPr kumimoji="0" lang="en-US" altLang="en-US" sz="1800" b="1" i="0" u="none" strike="noStrike" cap="none" normalizeH="0" baseline="0" dirty="0">
                <a:ln>
                  <a:noFill/>
                </a:ln>
                <a:effectLst/>
                <a:latin typeface="ui-monospace"/>
              </a:rPr>
              <a:t>(</a:t>
            </a:r>
            <a:r>
              <a:rPr kumimoji="0" lang="en-US" altLang="en-US" sz="1800" b="1" i="0" u="none" strike="noStrike" cap="none" normalizeH="0" baseline="0" dirty="0" err="1">
                <a:ln>
                  <a:noFill/>
                </a:ln>
                <a:effectLst/>
                <a:latin typeface="ui-monospace"/>
              </a:rPr>
              <a:t>y_true</a:t>
            </a:r>
            <a:r>
              <a:rPr kumimoji="0" lang="en-US" altLang="en-US" sz="1800" b="1" i="0" u="none" strike="noStrike" cap="none" normalizeH="0" baseline="0" dirty="0">
                <a:ln>
                  <a:noFill/>
                </a:ln>
                <a:effectLst/>
                <a:latin typeface="ui-monospace"/>
              </a:rPr>
              <a:t>) &lt; </a:t>
            </a:r>
            <a:r>
              <a:rPr kumimoji="0" lang="en-US" altLang="en-US" sz="1800" b="1" i="0" u="none" strike="noStrike" cap="none" normalizeH="0" baseline="0" dirty="0" err="1">
                <a:ln>
                  <a:noFill/>
                </a:ln>
                <a:effectLst/>
                <a:latin typeface="ui-monospace"/>
              </a:rPr>
              <a:t>len</a:t>
            </a:r>
            <a:r>
              <a:rPr kumimoji="0" lang="en-US" altLang="en-US" sz="1800" b="1" i="0" u="none" strike="noStrike" cap="none" normalizeH="0" baseline="0" dirty="0">
                <a:ln>
                  <a:noFill/>
                </a:ln>
                <a:effectLst/>
                <a:latin typeface="ui-monospace"/>
              </a:rPr>
              <a:t>(</a:t>
            </a:r>
            <a:r>
              <a:rPr kumimoji="0" lang="en-US" altLang="en-US" sz="1800" b="1" i="0" u="none" strike="noStrike" cap="none" normalizeH="0" baseline="0" dirty="0" err="1">
                <a:ln>
                  <a:noFill/>
                </a:ln>
                <a:effectLst/>
                <a:latin typeface="ui-monospace"/>
              </a:rPr>
              <a:t>y_test</a:t>
            </a:r>
            <a:r>
              <a:rPr kumimoji="0" lang="en-US" altLang="en-US" sz="1800" b="1" i="0" u="none" strike="noStrike" cap="none" normalizeH="0" baseline="0" dirty="0">
                <a:ln>
                  <a:noFill/>
                </a:ln>
                <a:effectLst/>
                <a:latin typeface="ui-monospace"/>
              </a:rPr>
              <a:t>))</a:t>
            </a:r>
            <a:r>
              <a:rPr kumimoji="0" lang="en-US" altLang="en-US" sz="1800" b="0" i="0" u="none" strike="noStrike" cap="none" normalizeH="0" baseline="0" dirty="0">
                <a:ln>
                  <a:noFill/>
                </a:ln>
                <a:effectLst/>
                <a:latin typeface="__Inter_a64ecd"/>
              </a:rPr>
              <a:t>: Start a loop that continues until the number of true labels in </a:t>
            </a:r>
            <a:r>
              <a:rPr kumimoji="0" lang="en-US" altLang="en-US" sz="1800" b="1" i="0" u="none" strike="noStrike" cap="none" normalizeH="0" baseline="0" dirty="0" err="1">
                <a:ln>
                  <a:noFill/>
                </a:ln>
                <a:effectLst/>
                <a:latin typeface="ui-monospace"/>
              </a:rPr>
              <a:t>y_true</a:t>
            </a:r>
            <a:r>
              <a:rPr kumimoji="0" lang="en-US" altLang="en-US" sz="1800" b="0" i="0" u="none" strike="noStrike" cap="none" normalizeH="0" baseline="0" dirty="0">
                <a:ln>
                  <a:noFill/>
                </a:ln>
                <a:effectLst/>
                <a:latin typeface="__Inter_a64ecd"/>
              </a:rPr>
              <a:t> is equal to the total number of samples in the test dataset.</a:t>
            </a:r>
          </a:p>
          <a:p>
            <a:pPr marL="0" marR="0" lvl="0" indent="0" defTabSz="914400" rtl="0" eaLnBrk="0" fontAlgn="base" latinLnBrk="0" hangingPunct="0">
              <a:lnSpc>
                <a:spcPct val="100000"/>
              </a:lnSpc>
              <a:spcBef>
                <a:spcPct val="0"/>
              </a:spcBef>
              <a:spcAft>
                <a:spcPts val="600"/>
              </a:spcAft>
              <a:buClrTx/>
              <a:buSzTx/>
              <a:buFontTx/>
              <a:buAutoNum type="arabicPeriod" startAt="4"/>
              <a:tabLst/>
            </a:pPr>
            <a:r>
              <a:rPr kumimoji="0" lang="en-US" altLang="en-US" sz="1800" b="1" i="0" u="none" strike="noStrike" cap="none" normalizeH="0" baseline="0" dirty="0" err="1">
                <a:ln>
                  <a:noFill/>
                </a:ln>
                <a:effectLst/>
                <a:latin typeface="ui-monospace"/>
              </a:rPr>
              <a:t>each_X</a:t>
            </a:r>
            <a:r>
              <a:rPr kumimoji="0" lang="en-US" altLang="en-US" sz="1800" b="1" i="0" u="none" strike="noStrike" cap="none" normalizeH="0" baseline="0" dirty="0">
                <a:ln>
                  <a:noFill/>
                </a:ln>
                <a:effectLst/>
                <a:latin typeface="ui-monospace"/>
              </a:rPr>
              <a:t>, </a:t>
            </a:r>
            <a:r>
              <a:rPr kumimoji="0" lang="en-US" altLang="en-US" sz="1800" b="1" i="0" u="none" strike="noStrike" cap="none" normalizeH="0" baseline="0" dirty="0" err="1">
                <a:ln>
                  <a:noFill/>
                </a:ln>
                <a:effectLst/>
                <a:latin typeface="ui-monospace"/>
              </a:rPr>
              <a:t>each_y</a:t>
            </a:r>
            <a:r>
              <a:rPr kumimoji="0" lang="en-US" altLang="en-US" sz="1800" b="1" i="0" u="none" strike="noStrike" cap="none" normalizeH="0" baseline="0" dirty="0">
                <a:ln>
                  <a:noFill/>
                </a:ln>
                <a:effectLst/>
                <a:latin typeface="ui-monospace"/>
              </a:rPr>
              <a:t> = next(</a:t>
            </a:r>
            <a:r>
              <a:rPr kumimoji="0" lang="en-US" altLang="en-US" sz="1800" b="1" i="0" u="none" strike="noStrike" cap="none" normalizeH="0" baseline="0" dirty="0" err="1">
                <a:ln>
                  <a:noFill/>
                </a:ln>
                <a:effectLst/>
                <a:latin typeface="ui-monospace"/>
              </a:rPr>
              <a:t>test_generator</a:t>
            </a:r>
            <a:r>
              <a:rPr kumimoji="0" lang="en-US" altLang="en-US" sz="1800" b="1" i="0" u="none" strike="noStrike" cap="none" normalizeH="0" baseline="0" dirty="0">
                <a:ln>
                  <a:noFill/>
                </a:ln>
                <a:effectLst/>
                <a:latin typeface="ui-monospace"/>
              </a:rPr>
              <a:t>)</a:t>
            </a:r>
            <a:r>
              <a:rPr kumimoji="0" lang="en-US" altLang="en-US" sz="1800" b="0" i="0" u="none" strike="noStrike" cap="none" normalizeH="0" baseline="0" dirty="0">
                <a:ln>
                  <a:noFill/>
                </a:ln>
                <a:effectLst/>
                <a:latin typeface="__Inter_a64ecd"/>
              </a:rPr>
              <a:t>: Get the next batch of test data and its corresponding labels.</a:t>
            </a:r>
          </a:p>
          <a:p>
            <a:pPr marL="0" marR="0" lvl="0" indent="0" defTabSz="914400" rtl="0" eaLnBrk="0" fontAlgn="base" latinLnBrk="0" hangingPunct="0">
              <a:lnSpc>
                <a:spcPct val="100000"/>
              </a:lnSpc>
              <a:spcBef>
                <a:spcPct val="0"/>
              </a:spcBef>
              <a:spcAft>
                <a:spcPts val="600"/>
              </a:spcAft>
              <a:buClrTx/>
              <a:buSzTx/>
              <a:buFontTx/>
              <a:buAutoNum type="arabicPeriod" startAt="5"/>
              <a:tabLst/>
            </a:pPr>
            <a:r>
              <a:rPr kumimoji="0" lang="en-US" altLang="en-US" sz="1800" b="1" i="0" u="none" strike="noStrike" cap="none" normalizeH="0" baseline="0" dirty="0" err="1">
                <a:ln>
                  <a:noFill/>
                </a:ln>
                <a:effectLst/>
                <a:latin typeface="ui-monospace"/>
              </a:rPr>
              <a:t>each_y_pred</a:t>
            </a:r>
            <a:r>
              <a:rPr kumimoji="0" lang="en-US" altLang="en-US" sz="1800" b="1" i="0" u="none" strike="noStrike" cap="none" normalizeH="0" baseline="0" dirty="0">
                <a:ln>
                  <a:noFill/>
                </a:ln>
                <a:effectLst/>
                <a:latin typeface="ui-monospace"/>
              </a:rPr>
              <a:t> = </a:t>
            </a:r>
            <a:r>
              <a:rPr kumimoji="0" lang="en-US" altLang="en-US" sz="1800" b="1" i="0" u="none" strike="noStrike" cap="none" normalizeH="0" baseline="0" dirty="0" err="1">
                <a:ln>
                  <a:noFill/>
                </a:ln>
                <a:effectLst/>
                <a:latin typeface="ui-monospace"/>
              </a:rPr>
              <a:t>model.predict</a:t>
            </a:r>
            <a:r>
              <a:rPr kumimoji="0" lang="en-US" altLang="en-US" sz="1800" b="1" i="0" u="none" strike="noStrike" cap="none" normalizeH="0" baseline="0" dirty="0">
                <a:ln>
                  <a:noFill/>
                </a:ln>
                <a:effectLst/>
                <a:latin typeface="ui-monospace"/>
              </a:rPr>
              <a:t>(</a:t>
            </a:r>
            <a:r>
              <a:rPr kumimoji="0" lang="en-US" altLang="en-US" sz="1800" b="1" i="0" u="none" strike="noStrike" cap="none" normalizeH="0" baseline="0" dirty="0" err="1">
                <a:ln>
                  <a:noFill/>
                </a:ln>
                <a:effectLst/>
                <a:latin typeface="ui-monospace"/>
              </a:rPr>
              <a:t>each_X</a:t>
            </a:r>
            <a:r>
              <a:rPr kumimoji="0" lang="en-US" altLang="en-US" sz="1800" b="1" i="0" u="none" strike="noStrike" cap="none" normalizeH="0" baseline="0" dirty="0">
                <a:ln>
                  <a:noFill/>
                </a:ln>
                <a:effectLst/>
                <a:latin typeface="ui-monospace"/>
              </a:rPr>
              <a:t>)</a:t>
            </a:r>
            <a:r>
              <a:rPr kumimoji="0" lang="en-US" altLang="en-US" sz="1800" b="0" i="0" u="none" strike="noStrike" cap="none" normalizeH="0" baseline="0" dirty="0">
                <a:ln>
                  <a:noFill/>
                </a:ln>
                <a:effectLst/>
                <a:latin typeface="__Inter_a64ecd"/>
              </a:rPr>
              <a:t>: Use the trained model to make predictions on the test data.</a:t>
            </a:r>
          </a:p>
          <a:p>
            <a:pPr marL="0" marR="0" lvl="0" indent="0" defTabSz="914400" rtl="0" eaLnBrk="0" fontAlgn="base" latinLnBrk="0" hangingPunct="0">
              <a:lnSpc>
                <a:spcPct val="100000"/>
              </a:lnSpc>
              <a:spcBef>
                <a:spcPct val="0"/>
              </a:spcBef>
              <a:spcAft>
                <a:spcPts val="600"/>
              </a:spcAft>
              <a:buClrTx/>
              <a:buSzTx/>
              <a:buFontTx/>
              <a:buAutoNum type="arabicPeriod" startAt="6"/>
              <a:tabLst/>
            </a:pPr>
            <a:r>
              <a:rPr kumimoji="0" lang="en-US" altLang="en-US" sz="1800" b="1" i="0" u="none" strike="noStrike" cap="none" normalizeH="0" baseline="0" dirty="0" err="1">
                <a:ln>
                  <a:noFill/>
                </a:ln>
                <a:effectLst/>
                <a:latin typeface="ui-monospace"/>
              </a:rPr>
              <a:t>each_y_pred</a:t>
            </a:r>
            <a:r>
              <a:rPr kumimoji="0" lang="en-US" altLang="en-US" sz="1800" b="1" i="0" u="none" strike="noStrike" cap="none" normalizeH="0" baseline="0" dirty="0">
                <a:ln>
                  <a:noFill/>
                </a:ln>
                <a:effectLst/>
                <a:latin typeface="ui-monospace"/>
              </a:rPr>
              <a:t> = </a:t>
            </a:r>
            <a:r>
              <a:rPr kumimoji="0" lang="en-US" altLang="en-US" sz="1800" b="1" i="0" u="none" strike="noStrike" cap="none" normalizeH="0" baseline="0" dirty="0" err="1">
                <a:ln>
                  <a:noFill/>
                </a:ln>
                <a:effectLst/>
                <a:latin typeface="ui-monospace"/>
              </a:rPr>
              <a:t>np.argmax</a:t>
            </a:r>
            <a:r>
              <a:rPr kumimoji="0" lang="en-US" altLang="en-US" sz="1800" b="1" i="0" u="none" strike="noStrike" cap="none" normalizeH="0" baseline="0" dirty="0">
                <a:ln>
                  <a:noFill/>
                </a:ln>
                <a:effectLst/>
                <a:latin typeface="ui-monospace"/>
              </a:rPr>
              <a:t>(</a:t>
            </a:r>
            <a:r>
              <a:rPr kumimoji="0" lang="en-US" altLang="en-US" sz="1800" b="1" i="0" u="none" strike="noStrike" cap="none" normalizeH="0" baseline="0" dirty="0" err="1">
                <a:ln>
                  <a:noFill/>
                </a:ln>
                <a:effectLst/>
                <a:latin typeface="ui-monospace"/>
              </a:rPr>
              <a:t>each_y_pred</a:t>
            </a:r>
            <a:r>
              <a:rPr kumimoji="0" lang="en-US" altLang="en-US" sz="1800" b="1" i="0" u="none" strike="noStrike" cap="none" normalizeH="0" baseline="0" dirty="0">
                <a:ln>
                  <a:noFill/>
                </a:ln>
                <a:effectLst/>
                <a:latin typeface="ui-monospace"/>
              </a:rPr>
              <a:t>, axis=1)</a:t>
            </a:r>
            <a:r>
              <a:rPr kumimoji="0" lang="en-US" altLang="en-US" sz="1800" b="0" i="0" u="none" strike="noStrike" cap="none" normalizeH="0" baseline="0" dirty="0">
                <a:ln>
                  <a:noFill/>
                </a:ln>
                <a:effectLst/>
                <a:latin typeface="__Inter_a64ecd"/>
              </a:rPr>
              <a:t>: Get the index of the highest probability class for each sample in the test data.</a:t>
            </a:r>
          </a:p>
          <a:p>
            <a:pPr marL="0" marR="0" lvl="0" indent="0" defTabSz="914400" rtl="0" eaLnBrk="0" fontAlgn="base" latinLnBrk="0" hangingPunct="0">
              <a:lnSpc>
                <a:spcPct val="100000"/>
              </a:lnSpc>
              <a:spcBef>
                <a:spcPct val="0"/>
              </a:spcBef>
              <a:spcAft>
                <a:spcPts val="600"/>
              </a:spcAft>
              <a:buClrTx/>
              <a:buSzTx/>
              <a:buFontTx/>
              <a:buAutoNum type="arabicPeriod" startAt="7"/>
              <a:tabLst/>
            </a:pPr>
            <a:r>
              <a:rPr kumimoji="0" lang="en-US" altLang="en-US" sz="1800" b="1" i="0" u="none" strike="noStrike" cap="none" normalizeH="0" baseline="0" dirty="0" err="1">
                <a:ln>
                  <a:noFill/>
                </a:ln>
                <a:effectLst/>
                <a:latin typeface="ui-monospace"/>
              </a:rPr>
              <a:t>y_pred.extend</a:t>
            </a:r>
            <a:r>
              <a:rPr kumimoji="0" lang="en-US" altLang="en-US" sz="1800" b="1" i="0" u="none" strike="noStrike" cap="none" normalizeH="0" baseline="0" dirty="0">
                <a:ln>
                  <a:noFill/>
                </a:ln>
                <a:effectLst/>
                <a:latin typeface="ui-monospace"/>
              </a:rPr>
              <a:t>(</a:t>
            </a:r>
            <a:r>
              <a:rPr kumimoji="0" lang="en-US" altLang="en-US" sz="1800" b="1" i="0" u="none" strike="noStrike" cap="none" normalizeH="0" baseline="0" dirty="0" err="1">
                <a:ln>
                  <a:noFill/>
                </a:ln>
                <a:effectLst/>
                <a:latin typeface="ui-monospace"/>
              </a:rPr>
              <a:t>each_y_pred</a:t>
            </a:r>
            <a:r>
              <a:rPr kumimoji="0" lang="en-US" altLang="en-US" sz="1800" b="1" i="0" u="none" strike="noStrike" cap="none" normalizeH="0" baseline="0" dirty="0">
                <a:ln>
                  <a:noFill/>
                </a:ln>
                <a:effectLst/>
                <a:latin typeface="ui-monospace"/>
              </a:rPr>
              <a:t>)</a:t>
            </a:r>
            <a:r>
              <a:rPr kumimoji="0" lang="en-US" altLang="en-US" sz="1800" b="0" i="0" u="none" strike="noStrike" cap="none" normalizeH="0" baseline="0" dirty="0">
                <a:ln>
                  <a:noFill/>
                </a:ln>
                <a:effectLst/>
                <a:latin typeface="__Inter_a64ecd"/>
              </a:rPr>
              <a:t>: Add the predicted labels for the current batch to the </a:t>
            </a:r>
            <a:r>
              <a:rPr kumimoji="0" lang="en-US" altLang="en-US" sz="1800" b="1" i="0" u="none" strike="noStrike" cap="none" normalizeH="0" baseline="0" dirty="0" err="1">
                <a:ln>
                  <a:noFill/>
                </a:ln>
                <a:effectLst/>
                <a:latin typeface="ui-monospace"/>
              </a:rPr>
              <a:t>y_pred</a:t>
            </a:r>
            <a:r>
              <a:rPr kumimoji="0" lang="en-US" altLang="en-US" sz="1800" b="0" i="0" u="none" strike="noStrike" cap="none" normalizeH="0" baseline="0" dirty="0">
                <a:ln>
                  <a:noFill/>
                </a:ln>
                <a:effectLst/>
                <a:latin typeface="__Inter_a64ecd"/>
              </a:rPr>
              <a:t> list.</a:t>
            </a: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pic>
        <p:nvPicPr>
          <p:cNvPr id="10" name="Picture 9">
            <a:extLst>
              <a:ext uri="{FF2B5EF4-FFF2-40B4-BE49-F238E27FC236}">
                <a16:creationId xmlns:a16="http://schemas.microsoft.com/office/drawing/2014/main" id="{5B4F51DE-982D-CDD7-A8A8-1D5C2F46E486}"/>
              </a:ext>
            </a:extLst>
          </p:cNvPr>
          <p:cNvPicPr>
            <a:picLocks noChangeAspect="1"/>
          </p:cNvPicPr>
          <p:nvPr/>
        </p:nvPicPr>
        <p:blipFill rotWithShape="1">
          <a:blip r:embed="rId2"/>
          <a:srcRect l="14154" t="14269" r="60500" b="15236"/>
          <a:stretch/>
        </p:blipFill>
        <p:spPr>
          <a:xfrm>
            <a:off x="278296" y="556592"/>
            <a:ext cx="4405022" cy="5971430"/>
          </a:xfrm>
          <a:prstGeom prst="rect">
            <a:avLst/>
          </a:prstGeom>
        </p:spPr>
      </p:pic>
    </p:spTree>
    <p:extLst>
      <p:ext uri="{BB962C8B-B14F-4D97-AF65-F5344CB8AC3E}">
        <p14:creationId xmlns:p14="http://schemas.microsoft.com/office/powerpoint/2010/main" val="1066602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625BC7-1A0A-88B5-C126-E2A05F84BC33}"/>
              </a:ext>
            </a:extLst>
          </p:cNvPr>
          <p:cNvSpPr>
            <a:spLocks noGrp="1"/>
          </p:cNvSpPr>
          <p:nvPr>
            <p:ph type="title"/>
          </p:nvPr>
        </p:nvSpPr>
        <p:spPr>
          <a:xfrm>
            <a:off x="5359510" y="978619"/>
            <a:ext cx="5991244" cy="1106424"/>
          </a:xfrm>
        </p:spPr>
        <p:txBody>
          <a:bodyPr>
            <a:normAutofit/>
          </a:bodyPr>
          <a:lstStyle/>
          <a:p>
            <a:r>
              <a:rPr lang="en-SG" sz="3200" dirty="0"/>
              <a:t>Confusion Matrix</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AE6081B3-2A6F-CFDD-4178-1CC366293B3D}"/>
              </a:ext>
            </a:extLst>
          </p:cNvPr>
          <p:cNvSpPr>
            <a:spLocks noGrp="1" noChangeArrowheads="1"/>
          </p:cNvSpPr>
          <p:nvPr>
            <p:ph idx="1"/>
          </p:nvPr>
        </p:nvSpPr>
        <p:spPr bwMode="auto">
          <a:xfrm>
            <a:off x="4943856" y="1735494"/>
            <a:ext cx="6838569" cy="490790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198375" numCol="1" anchorCtr="0" compatLnSpc="1">
            <a:prstTxWarp prst="textNoShape">
              <a:avLst/>
            </a:prstTxWarp>
            <a:normAutofit fontScale="92500" lnSpcReduction="20000"/>
          </a:bodyPr>
          <a:lstStyle/>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effectLst/>
              <a:latin typeface="__Inter_a64ecd"/>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1800" b="1" i="0" u="none" strike="noStrike" cap="none" normalizeH="0" baseline="0" dirty="0">
                <a:ln>
                  <a:noFill/>
                </a:ln>
                <a:effectLst/>
                <a:latin typeface="ui-monospace"/>
              </a:rPr>
              <a:t>_</a:t>
            </a:r>
            <a:r>
              <a:rPr kumimoji="0" lang="en-US" altLang="en-US" sz="1800" b="1" i="0" u="none" strike="noStrike" cap="none" normalizeH="0" baseline="0" dirty="0" err="1">
                <a:ln>
                  <a:noFill/>
                </a:ln>
                <a:effectLst/>
                <a:latin typeface="ui-monospace"/>
              </a:rPr>
              <a:t>true.extend</a:t>
            </a:r>
            <a:r>
              <a:rPr kumimoji="0" lang="en-US" altLang="en-US" sz="1800" b="1" i="0" u="none" strike="noStrike" cap="none" normalizeH="0" baseline="0" dirty="0">
                <a:ln>
                  <a:noFill/>
                </a:ln>
                <a:effectLst/>
                <a:latin typeface="ui-monospace"/>
              </a:rPr>
              <a:t>(</a:t>
            </a:r>
            <a:r>
              <a:rPr kumimoji="0" lang="en-US" altLang="en-US" sz="1800" b="1" i="0" u="none" strike="noStrike" cap="none" normalizeH="0" baseline="0" dirty="0" err="1">
                <a:ln>
                  <a:noFill/>
                </a:ln>
                <a:effectLst/>
                <a:latin typeface="ui-monospace"/>
              </a:rPr>
              <a:t>each_y</a:t>
            </a:r>
            <a:r>
              <a:rPr kumimoji="0" lang="en-US" altLang="en-US" sz="1800" b="1" i="0" u="none" strike="noStrike" cap="none" normalizeH="0" baseline="0" dirty="0">
                <a:ln>
                  <a:noFill/>
                </a:ln>
                <a:effectLst/>
                <a:latin typeface="ui-monospace"/>
              </a:rPr>
              <a:t>)</a:t>
            </a:r>
            <a:r>
              <a:rPr kumimoji="0" lang="en-US" altLang="en-US" sz="1800" b="0" i="0" u="none" strike="noStrike" cap="none" normalizeH="0" baseline="0" dirty="0">
                <a:ln>
                  <a:noFill/>
                </a:ln>
                <a:effectLst/>
                <a:latin typeface="__Inter_a64ecd"/>
              </a:rPr>
              <a:t>: Add the actual labels for the current batch to the </a:t>
            </a:r>
            <a:r>
              <a:rPr kumimoji="0" lang="en-US" altLang="en-US" sz="1800" b="1" i="0" u="none" strike="noStrike" cap="none" normalizeH="0" baseline="0" dirty="0" err="1">
                <a:ln>
                  <a:noFill/>
                </a:ln>
                <a:effectLst/>
                <a:latin typeface="ui-monospace"/>
              </a:rPr>
              <a:t>y_true</a:t>
            </a:r>
            <a:r>
              <a:rPr kumimoji="0" lang="en-US" altLang="en-US" sz="1800" b="0" i="0" u="none" strike="noStrike" cap="none" normalizeH="0" baseline="0" dirty="0">
                <a:ln>
                  <a:noFill/>
                </a:ln>
                <a:effectLst/>
                <a:latin typeface="__Inter_a64ecd"/>
              </a:rPr>
              <a:t> list.</a:t>
            </a:r>
          </a:p>
          <a:p>
            <a:pPr marL="0" marR="0" lvl="0" indent="0" defTabSz="914400" rtl="0" eaLnBrk="0" fontAlgn="base" latinLnBrk="0" hangingPunct="0">
              <a:lnSpc>
                <a:spcPct val="100000"/>
              </a:lnSpc>
              <a:spcBef>
                <a:spcPct val="0"/>
              </a:spcBef>
              <a:spcAft>
                <a:spcPts val="600"/>
              </a:spcAft>
              <a:buClrTx/>
              <a:buSzTx/>
              <a:buFontTx/>
              <a:buAutoNum type="arabicPeriod" startAt="2"/>
              <a:tabLst/>
            </a:pPr>
            <a:r>
              <a:rPr kumimoji="0" lang="en-US" altLang="en-US" sz="1800" b="1" i="0" u="none" strike="noStrike" cap="none" normalizeH="0" baseline="0" dirty="0">
                <a:ln>
                  <a:noFill/>
                </a:ln>
                <a:effectLst/>
                <a:latin typeface="ui-monospace"/>
              </a:rPr>
              <a:t>cm = </a:t>
            </a:r>
            <a:r>
              <a:rPr kumimoji="0" lang="en-US" altLang="en-US" sz="1800" b="1" i="0" u="none" strike="noStrike" cap="none" normalizeH="0" baseline="0" dirty="0" err="1">
                <a:ln>
                  <a:noFill/>
                </a:ln>
                <a:effectLst/>
                <a:latin typeface="ui-monospace"/>
              </a:rPr>
              <a:t>confusion_matrix</a:t>
            </a:r>
            <a:r>
              <a:rPr kumimoji="0" lang="en-US" altLang="en-US" sz="1800" b="1" i="0" u="none" strike="noStrike" cap="none" normalizeH="0" baseline="0" dirty="0">
                <a:ln>
                  <a:noFill/>
                </a:ln>
                <a:effectLst/>
                <a:latin typeface="ui-monospace"/>
              </a:rPr>
              <a:t>(</a:t>
            </a:r>
            <a:r>
              <a:rPr kumimoji="0" lang="en-US" altLang="en-US" sz="1800" b="1" i="0" u="none" strike="noStrike" cap="none" normalizeH="0" baseline="0" dirty="0" err="1">
                <a:ln>
                  <a:noFill/>
                </a:ln>
                <a:effectLst/>
                <a:latin typeface="ui-monospace"/>
              </a:rPr>
              <a:t>y_true</a:t>
            </a:r>
            <a:r>
              <a:rPr kumimoji="0" lang="en-US" altLang="en-US" sz="1800" b="1" i="0" u="none" strike="noStrike" cap="none" normalizeH="0" baseline="0" dirty="0">
                <a:ln>
                  <a:noFill/>
                </a:ln>
                <a:effectLst/>
                <a:latin typeface="ui-monospace"/>
              </a:rPr>
              <a:t>, </a:t>
            </a:r>
            <a:r>
              <a:rPr kumimoji="0" lang="en-US" altLang="en-US" sz="1800" b="1" i="0" u="none" strike="noStrike" cap="none" normalizeH="0" baseline="0" dirty="0" err="1">
                <a:ln>
                  <a:noFill/>
                </a:ln>
                <a:effectLst/>
                <a:latin typeface="ui-monospace"/>
              </a:rPr>
              <a:t>y_pred</a:t>
            </a:r>
            <a:r>
              <a:rPr kumimoji="0" lang="en-US" altLang="en-US" sz="1800" b="1" i="0" u="none" strike="noStrike" cap="none" normalizeH="0" baseline="0" dirty="0">
                <a:ln>
                  <a:noFill/>
                </a:ln>
                <a:effectLst/>
                <a:latin typeface="ui-monospace"/>
              </a:rPr>
              <a:t>)</a:t>
            </a:r>
            <a:r>
              <a:rPr kumimoji="0" lang="en-US" altLang="en-US" sz="1800" b="0" i="0" u="none" strike="noStrike" cap="none" normalizeH="0" baseline="0" dirty="0">
                <a:ln>
                  <a:noFill/>
                </a:ln>
                <a:effectLst/>
                <a:latin typeface="__Inter_a64ecd"/>
              </a:rPr>
              <a:t>: Create a confusion matrix to evaluate the model's performance.</a:t>
            </a:r>
          </a:p>
          <a:p>
            <a:pPr marL="0" marR="0" lvl="0" indent="0" defTabSz="914400" rtl="0" eaLnBrk="0" fontAlgn="base" latinLnBrk="0" hangingPunct="0">
              <a:lnSpc>
                <a:spcPct val="100000"/>
              </a:lnSpc>
              <a:spcBef>
                <a:spcPct val="0"/>
              </a:spcBef>
              <a:spcAft>
                <a:spcPts val="600"/>
              </a:spcAft>
              <a:buClrTx/>
              <a:buSzTx/>
              <a:buFontTx/>
              <a:buAutoNum type="arabicPeriod" startAt="3"/>
              <a:tabLst/>
            </a:pPr>
            <a:r>
              <a:rPr kumimoji="0" lang="en-US" altLang="en-US" sz="1800" b="1" i="0" u="none" strike="noStrike" cap="none" normalizeH="0" baseline="0" dirty="0">
                <a:ln>
                  <a:noFill/>
                </a:ln>
                <a:effectLst/>
                <a:latin typeface="ui-monospace"/>
              </a:rPr>
              <a:t>print("Confusion Matrix:")</a:t>
            </a:r>
            <a:r>
              <a:rPr kumimoji="0" lang="en-US" altLang="en-US" sz="1800" b="0" i="0" u="none" strike="noStrike" cap="none" normalizeH="0" baseline="0" dirty="0">
                <a:ln>
                  <a:noFill/>
                </a:ln>
                <a:effectLst/>
                <a:latin typeface="__Inter_a64ecd"/>
              </a:rPr>
              <a:t>: Print the title of the confusion matrix.</a:t>
            </a:r>
          </a:p>
          <a:p>
            <a:pPr marL="0" marR="0" lvl="0" indent="0" defTabSz="914400" rtl="0" eaLnBrk="0" fontAlgn="base" latinLnBrk="0" hangingPunct="0">
              <a:lnSpc>
                <a:spcPct val="100000"/>
              </a:lnSpc>
              <a:spcBef>
                <a:spcPct val="0"/>
              </a:spcBef>
              <a:spcAft>
                <a:spcPts val="600"/>
              </a:spcAft>
              <a:buClrTx/>
              <a:buSzTx/>
              <a:buFontTx/>
              <a:buAutoNum type="arabicPeriod" startAt="4"/>
              <a:tabLst/>
            </a:pPr>
            <a:r>
              <a:rPr kumimoji="0" lang="en-US" altLang="en-US" sz="1800" b="1" i="0" u="none" strike="noStrike" cap="none" normalizeH="0" baseline="0" dirty="0">
                <a:ln>
                  <a:noFill/>
                </a:ln>
                <a:effectLst/>
                <a:latin typeface="ui-monospace"/>
              </a:rPr>
              <a:t>print(cm)</a:t>
            </a:r>
            <a:r>
              <a:rPr kumimoji="0" lang="en-US" altLang="en-US" sz="1800" b="0" i="0" u="none" strike="noStrike" cap="none" normalizeH="0" baseline="0" dirty="0">
                <a:ln>
                  <a:noFill/>
                </a:ln>
                <a:effectLst/>
                <a:latin typeface="__Inter_a64ecd"/>
              </a:rPr>
              <a:t>: Print the confusion matrix.</a:t>
            </a:r>
          </a:p>
          <a:p>
            <a:pPr marL="0" marR="0" lvl="0" indent="0" defTabSz="914400" rtl="0" eaLnBrk="0" fontAlgn="base" latinLnBrk="0" hangingPunct="0">
              <a:lnSpc>
                <a:spcPct val="100000"/>
              </a:lnSpc>
              <a:spcBef>
                <a:spcPct val="0"/>
              </a:spcBef>
              <a:spcAft>
                <a:spcPts val="600"/>
              </a:spcAft>
              <a:buClrTx/>
              <a:buSzTx/>
              <a:buFontTx/>
              <a:buAutoNum type="arabicPeriod" startAt="5"/>
              <a:tabLst/>
            </a:pPr>
            <a:r>
              <a:rPr kumimoji="0" lang="en-US" altLang="en-US" sz="1800" b="1" i="0" u="none" strike="noStrike" cap="none" normalizeH="0" baseline="0" dirty="0">
                <a:ln>
                  <a:noFill/>
                </a:ln>
                <a:effectLst/>
                <a:latin typeface="ui-monospace"/>
              </a:rPr>
              <a:t>f1 = f1_score(</a:t>
            </a:r>
            <a:r>
              <a:rPr kumimoji="0" lang="en-US" altLang="en-US" sz="1800" b="1" i="0" u="none" strike="noStrike" cap="none" normalizeH="0" baseline="0" dirty="0" err="1">
                <a:ln>
                  <a:noFill/>
                </a:ln>
                <a:effectLst/>
                <a:latin typeface="ui-monospace"/>
              </a:rPr>
              <a:t>y_true</a:t>
            </a:r>
            <a:r>
              <a:rPr kumimoji="0" lang="en-US" altLang="en-US" sz="1800" b="1" i="0" u="none" strike="noStrike" cap="none" normalizeH="0" baseline="0" dirty="0">
                <a:ln>
                  <a:noFill/>
                </a:ln>
                <a:effectLst/>
                <a:latin typeface="ui-monospace"/>
              </a:rPr>
              <a:t>, </a:t>
            </a:r>
            <a:r>
              <a:rPr kumimoji="0" lang="en-US" altLang="en-US" sz="1800" b="1" i="0" u="none" strike="noStrike" cap="none" normalizeH="0" baseline="0" dirty="0" err="1">
                <a:ln>
                  <a:noFill/>
                </a:ln>
                <a:effectLst/>
                <a:latin typeface="ui-monospace"/>
              </a:rPr>
              <a:t>y_pred</a:t>
            </a:r>
            <a:r>
              <a:rPr kumimoji="0" lang="en-US" altLang="en-US" sz="1800" b="1" i="0" u="none" strike="noStrike" cap="none" normalizeH="0" baseline="0" dirty="0">
                <a:ln>
                  <a:noFill/>
                </a:ln>
                <a:effectLst/>
                <a:latin typeface="ui-monospace"/>
              </a:rPr>
              <a:t>, average='weighted')</a:t>
            </a:r>
            <a:r>
              <a:rPr kumimoji="0" lang="en-US" altLang="en-US" sz="1800" b="0" i="0" u="none" strike="noStrike" cap="none" normalizeH="0" baseline="0" dirty="0">
                <a:ln>
                  <a:noFill/>
                </a:ln>
                <a:effectLst/>
                <a:latin typeface="__Inter_a64ecd"/>
              </a:rPr>
              <a:t>: Calculate the F1 score of the model, considering all classes with equal weight.</a:t>
            </a:r>
          </a:p>
          <a:p>
            <a:pPr marL="0" marR="0" lvl="0" indent="0" defTabSz="914400" rtl="0" eaLnBrk="0" fontAlgn="base" latinLnBrk="0" hangingPunct="0">
              <a:lnSpc>
                <a:spcPct val="100000"/>
              </a:lnSpc>
              <a:spcBef>
                <a:spcPct val="0"/>
              </a:spcBef>
              <a:spcAft>
                <a:spcPts val="600"/>
              </a:spcAft>
              <a:buClrTx/>
              <a:buSzTx/>
              <a:buFontTx/>
              <a:buAutoNum type="arabicPeriod" startAt="6"/>
              <a:tabLst/>
            </a:pPr>
            <a:r>
              <a:rPr kumimoji="0" lang="en-US" altLang="en-US" sz="1800" b="1" i="0" u="none" strike="noStrike" cap="none" normalizeH="0" baseline="0" dirty="0">
                <a:ln>
                  <a:noFill/>
                </a:ln>
                <a:effectLst/>
                <a:latin typeface="ui-monospace"/>
              </a:rPr>
              <a:t>print("F1 Score:", f1)</a:t>
            </a:r>
            <a:r>
              <a:rPr kumimoji="0" lang="en-US" altLang="en-US" sz="1800" b="0" i="0" u="none" strike="noStrike" cap="none" normalizeH="0" baseline="0" dirty="0">
                <a:ln>
                  <a:noFill/>
                </a:ln>
                <a:effectLst/>
                <a:latin typeface="__Inter_a64ecd"/>
              </a:rPr>
              <a:t>: Print the title of the F1 score and its value.</a:t>
            </a:r>
          </a:p>
          <a:p>
            <a:pPr marL="0" marR="0" lvl="0" indent="0" defTabSz="914400" rtl="0" eaLnBrk="0" fontAlgn="base" latinLnBrk="0" hangingPunct="0">
              <a:lnSpc>
                <a:spcPct val="100000"/>
              </a:lnSpc>
              <a:spcBef>
                <a:spcPct val="0"/>
              </a:spcBef>
              <a:spcAft>
                <a:spcPts val="600"/>
              </a:spcAft>
              <a:buClrTx/>
              <a:buSzTx/>
              <a:buFontTx/>
              <a:buAutoNum type="arabicPeriod" startAt="7"/>
              <a:tabLst/>
            </a:pPr>
            <a:r>
              <a:rPr kumimoji="0" lang="en-US" altLang="en-US" sz="1800" b="1" i="0" u="none" strike="noStrike" cap="none" normalizeH="0" baseline="0" dirty="0">
                <a:ln>
                  <a:noFill/>
                </a:ln>
                <a:effectLst/>
                <a:latin typeface="ui-monospace"/>
              </a:rPr>
              <a:t>accuracy = </a:t>
            </a:r>
            <a:r>
              <a:rPr kumimoji="0" lang="en-US" altLang="en-US" sz="1800" b="1" i="0" u="none" strike="noStrike" cap="none" normalizeH="0" baseline="0" dirty="0" err="1">
                <a:ln>
                  <a:noFill/>
                </a:ln>
                <a:effectLst/>
                <a:latin typeface="ui-monospace"/>
              </a:rPr>
              <a:t>accuracy_score</a:t>
            </a:r>
            <a:r>
              <a:rPr kumimoji="0" lang="en-US" altLang="en-US" sz="1800" b="1" i="0" u="none" strike="noStrike" cap="none" normalizeH="0" baseline="0" dirty="0">
                <a:ln>
                  <a:noFill/>
                </a:ln>
                <a:effectLst/>
                <a:latin typeface="ui-monospace"/>
              </a:rPr>
              <a:t>(</a:t>
            </a:r>
            <a:r>
              <a:rPr kumimoji="0" lang="en-US" altLang="en-US" sz="1800" b="1" i="0" u="none" strike="noStrike" cap="none" normalizeH="0" baseline="0" dirty="0" err="1">
                <a:ln>
                  <a:noFill/>
                </a:ln>
                <a:effectLst/>
                <a:latin typeface="ui-monospace"/>
              </a:rPr>
              <a:t>y_true</a:t>
            </a:r>
            <a:r>
              <a:rPr kumimoji="0" lang="en-US" altLang="en-US" sz="1800" b="1" i="0" u="none" strike="noStrike" cap="none" normalizeH="0" baseline="0" dirty="0">
                <a:ln>
                  <a:noFill/>
                </a:ln>
                <a:effectLst/>
                <a:latin typeface="ui-monospace"/>
              </a:rPr>
              <a:t>, </a:t>
            </a:r>
            <a:r>
              <a:rPr kumimoji="0" lang="en-US" altLang="en-US" sz="1800" b="1" i="0" u="none" strike="noStrike" cap="none" normalizeH="0" baseline="0" dirty="0" err="1">
                <a:ln>
                  <a:noFill/>
                </a:ln>
                <a:effectLst/>
                <a:latin typeface="ui-monospace"/>
              </a:rPr>
              <a:t>y_pred</a:t>
            </a:r>
            <a:r>
              <a:rPr kumimoji="0" lang="en-US" altLang="en-US" sz="1800" b="1" i="0" u="none" strike="noStrike" cap="none" normalizeH="0" baseline="0" dirty="0">
                <a:ln>
                  <a:noFill/>
                </a:ln>
                <a:effectLst/>
                <a:latin typeface="ui-monospace"/>
              </a:rPr>
              <a:t>)</a:t>
            </a:r>
            <a:r>
              <a:rPr kumimoji="0" lang="en-US" altLang="en-US" sz="1800" b="0" i="0" u="none" strike="noStrike" cap="none" normalizeH="0" baseline="0" dirty="0">
                <a:ln>
                  <a:noFill/>
                </a:ln>
                <a:effectLst/>
                <a:latin typeface="__Inter_a64ecd"/>
              </a:rPr>
              <a:t>: Calculate the accuracy of the model, which is the proportion of correct predictions.</a:t>
            </a:r>
          </a:p>
          <a:p>
            <a:pPr marL="0" marR="0" lvl="0" indent="0" defTabSz="914400" rtl="0" eaLnBrk="0" fontAlgn="base" latinLnBrk="0" hangingPunct="0">
              <a:lnSpc>
                <a:spcPct val="100000"/>
              </a:lnSpc>
              <a:spcBef>
                <a:spcPct val="0"/>
              </a:spcBef>
              <a:spcAft>
                <a:spcPts val="600"/>
              </a:spcAft>
              <a:buClrTx/>
              <a:buSzTx/>
              <a:buFontTx/>
              <a:buAutoNum type="arabicPeriod" startAt="8"/>
              <a:tabLst/>
            </a:pPr>
            <a:r>
              <a:rPr kumimoji="0" lang="en-US" altLang="en-US" sz="1800" b="1" i="0" u="none" strike="noStrike" cap="none" normalizeH="0" baseline="0" dirty="0">
                <a:ln>
                  <a:noFill/>
                </a:ln>
                <a:effectLst/>
                <a:latin typeface="ui-monospace"/>
              </a:rPr>
              <a:t>print("Accuracy:", accuracy)</a:t>
            </a:r>
            <a:r>
              <a:rPr kumimoji="0" lang="en-US" altLang="en-US" sz="1800" b="0" i="0" u="none" strike="noStrike" cap="none" normalizeH="0" baseline="0" dirty="0">
                <a:ln>
                  <a:noFill/>
                </a:ln>
                <a:effectLst/>
                <a:latin typeface="__Inter_a64ecd"/>
              </a:rPr>
              <a:t>: Print the title of the accuracy and its value.</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800" b="0" i="0" u="none" strike="noStrike" cap="none" normalizeH="0" baseline="0" dirty="0">
                <a:ln>
                  <a:noFill/>
                </a:ln>
                <a:effectLst/>
                <a:latin typeface="__Inter_a64ecd"/>
              </a:rPr>
              <a:t>By running this code, we can evaluate the model's performance on the test dataset and calculate several performance</a:t>
            </a:r>
          </a:p>
          <a:p>
            <a:pPr marL="0" marR="0" lvl="0" indent="0" defTabSz="914400" rtl="0" eaLnBrk="0" fontAlgn="base" latinLnBrk="0" hangingPunct="0">
              <a:lnSpc>
                <a:spcPct val="100000"/>
              </a:lnSpc>
              <a:spcBef>
                <a:spcPct val="0"/>
              </a:spcBef>
              <a:spcAft>
                <a:spcPts val="600"/>
              </a:spcAft>
              <a:buClrTx/>
              <a:buSzTx/>
              <a:buFontTx/>
              <a:buNone/>
              <a:tabLst/>
            </a:pPr>
            <a:br>
              <a:rPr kumimoji="0" lang="en-US" altLang="en-US" sz="1800" b="0" i="0" u="none" strike="noStrike" cap="none" normalizeH="0" baseline="0" dirty="0">
                <a:ln>
                  <a:noFill/>
                </a:ln>
                <a:effectLst/>
              </a:rPr>
            </a:br>
            <a:endParaRPr kumimoji="0" lang="en-US" altLang="en-US" sz="1800" b="0" i="0" u="none" strike="noStrike" cap="none" normalizeH="0" baseline="0" dirty="0">
              <a:ln>
                <a:noFill/>
              </a:ln>
              <a:effectLst/>
              <a:latin typeface="Arial" panose="020B0604020202020204" pitchFamily="34" charset="0"/>
            </a:endParaRPr>
          </a:p>
        </p:txBody>
      </p:sp>
      <p:pic>
        <p:nvPicPr>
          <p:cNvPr id="6" name="Picture 5">
            <a:extLst>
              <a:ext uri="{FF2B5EF4-FFF2-40B4-BE49-F238E27FC236}">
                <a16:creationId xmlns:a16="http://schemas.microsoft.com/office/drawing/2014/main" id="{A9D5204D-4CDE-3D14-23D4-39540492C0A5}"/>
              </a:ext>
            </a:extLst>
          </p:cNvPr>
          <p:cNvPicPr>
            <a:picLocks noChangeAspect="1"/>
          </p:cNvPicPr>
          <p:nvPr/>
        </p:nvPicPr>
        <p:blipFill rotWithShape="1">
          <a:blip r:embed="rId2"/>
          <a:srcRect l="14154" t="14269" r="60500" b="15236"/>
          <a:stretch/>
        </p:blipFill>
        <p:spPr>
          <a:xfrm>
            <a:off x="278296" y="556592"/>
            <a:ext cx="4405022" cy="5971430"/>
          </a:xfrm>
          <a:prstGeom prst="rect">
            <a:avLst/>
          </a:prstGeom>
        </p:spPr>
      </p:pic>
    </p:spTree>
    <p:extLst>
      <p:ext uri="{BB962C8B-B14F-4D97-AF65-F5344CB8AC3E}">
        <p14:creationId xmlns:p14="http://schemas.microsoft.com/office/powerpoint/2010/main" val="3247051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F9726C-2BA3-6731-CEE6-33C646A9CAB4}"/>
              </a:ext>
            </a:extLst>
          </p:cNvPr>
          <p:cNvSpPr>
            <a:spLocks noGrp="1"/>
          </p:cNvSpPr>
          <p:nvPr>
            <p:ph type="title"/>
          </p:nvPr>
        </p:nvSpPr>
        <p:spPr>
          <a:xfrm>
            <a:off x="621792" y="1161288"/>
            <a:ext cx="3602736" cy="4526280"/>
          </a:xfrm>
        </p:spPr>
        <p:txBody>
          <a:bodyPr>
            <a:normAutofit/>
          </a:bodyPr>
          <a:lstStyle/>
          <a:p>
            <a:r>
              <a:rPr lang="en-SG" dirty="0"/>
              <a:t>Analysis</a:t>
            </a:r>
          </a:p>
        </p:txBody>
      </p:sp>
      <p:sp>
        <p:nvSpPr>
          <p:cNvPr id="24" name="Rectangle 2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08C188-10A7-614D-37E2-8788882FC2EF}"/>
              </a:ext>
            </a:extLst>
          </p:cNvPr>
          <p:cNvSpPr>
            <a:spLocks noGrp="1"/>
          </p:cNvSpPr>
          <p:nvPr>
            <p:ph idx="1"/>
          </p:nvPr>
        </p:nvSpPr>
        <p:spPr>
          <a:xfrm>
            <a:off x="4718305" y="63610"/>
            <a:ext cx="7312018" cy="6591632"/>
          </a:xfrm>
        </p:spPr>
        <p:txBody>
          <a:bodyPr anchor="ctr">
            <a:normAutofit fontScale="92500"/>
          </a:bodyPr>
          <a:lstStyle/>
          <a:p>
            <a:pPr>
              <a:lnSpc>
                <a:spcPct val="100000"/>
              </a:lnSpc>
            </a:pPr>
            <a:r>
              <a:rPr lang="en-US" sz="1000" b="0" dirty="0">
                <a:effectLst/>
                <a:latin typeface="Consolas" panose="020B0609020204030204" pitchFamily="49" charset="0"/>
              </a:rPr>
              <a:t>In reviewing the code, I observed the training and evaluation of a convolutional neural network (CNN) designed for a classification task, likely binary classification given the context of a confusion matrix and reference to two classes. Let's delve into the critical aspects of the model and its performance.</a:t>
            </a:r>
          </a:p>
          <a:p>
            <a:pPr>
              <a:lnSpc>
                <a:spcPct val="100000"/>
              </a:lnSpc>
            </a:pPr>
            <a:endParaRPr lang="en-US" sz="1000" b="0" dirty="0">
              <a:effectLst/>
              <a:latin typeface="Consolas" panose="020B0609020204030204" pitchFamily="49" charset="0"/>
            </a:endParaRPr>
          </a:p>
          <a:p>
            <a:pPr>
              <a:lnSpc>
                <a:spcPct val="100000"/>
              </a:lnSpc>
            </a:pPr>
            <a:r>
              <a:rPr lang="en-US" sz="1000" b="0" dirty="0">
                <a:effectLst/>
                <a:latin typeface="Consolas" panose="020B0609020204030204" pitchFamily="49" charset="0"/>
              </a:rPr>
              <a:t>The initial output section presents key evaluation metrics such as the confusion matrix, F1 score, and accuracy. Notably, the confusion matrix reveals 32 true positive and 34 true negative predictions, yielding a flawless accuracy of 1.0. The F1 score, considering both precision and recall, also attains a perfect 1.0, reinforcing the model's exceptional performance. These metrics collectively signify a well-trained model proficient at classifying the test data.</a:t>
            </a:r>
          </a:p>
          <a:p>
            <a:pPr>
              <a:lnSpc>
                <a:spcPct val="100000"/>
              </a:lnSpc>
            </a:pPr>
            <a:endParaRPr lang="en-US" sz="1000" b="0" dirty="0">
              <a:effectLst/>
              <a:latin typeface="Consolas" panose="020B0609020204030204" pitchFamily="49" charset="0"/>
            </a:endParaRPr>
          </a:p>
          <a:p>
            <a:pPr>
              <a:lnSpc>
                <a:spcPct val="100000"/>
              </a:lnSpc>
            </a:pPr>
            <a:r>
              <a:rPr lang="en-US" sz="1000" b="0" dirty="0">
                <a:effectLst/>
                <a:latin typeface="Consolas" panose="020B0609020204030204" pitchFamily="49" charset="0"/>
              </a:rPr>
              <a:t>The subsequent details shed light on the input data's shape. The dataset's images have been reshaped to (100, 100, 3), denoting a size of 100x100 pixels with three color channels (RGB). Additionally, the model is tailored for a binary classification task, evident from the specification of two classes.</a:t>
            </a:r>
          </a:p>
          <a:p>
            <a:pPr>
              <a:lnSpc>
                <a:spcPct val="100000"/>
              </a:lnSpc>
            </a:pPr>
            <a:endParaRPr lang="en-US" sz="1000" b="0" dirty="0">
              <a:effectLst/>
              <a:latin typeface="Consolas" panose="020B0609020204030204" pitchFamily="49" charset="0"/>
            </a:endParaRPr>
          </a:p>
          <a:p>
            <a:pPr>
              <a:lnSpc>
                <a:spcPct val="100000"/>
              </a:lnSpc>
            </a:pPr>
            <a:r>
              <a:rPr lang="en-US" sz="1000" b="0" dirty="0">
                <a:effectLst/>
                <a:latin typeface="Consolas" panose="020B0609020204030204" pitchFamily="49" charset="0"/>
              </a:rPr>
              <a:t>The model architecture is presented comprehensively, outlining the types of layers, their configuration, and the associated parameter counts. The neural network incorporates convolutional layers, max-pooling layers, a flattening layer, dropout for regularization, and dense layers. The total and trainable parameters are enumerated, providing insight into the model's complexity.</a:t>
            </a:r>
          </a:p>
          <a:p>
            <a:pPr>
              <a:lnSpc>
                <a:spcPct val="100000"/>
              </a:lnSpc>
            </a:pPr>
            <a:endParaRPr lang="en-US" sz="1000" b="0" dirty="0">
              <a:effectLst/>
              <a:latin typeface="Consolas" panose="020B0609020204030204" pitchFamily="49" charset="0"/>
            </a:endParaRPr>
          </a:p>
          <a:p>
            <a:pPr>
              <a:lnSpc>
                <a:spcPct val="100000"/>
              </a:lnSpc>
            </a:pPr>
            <a:r>
              <a:rPr lang="en-US" sz="1000" b="0" dirty="0">
                <a:effectLst/>
                <a:latin typeface="Consolas" panose="020B0609020204030204" pitchFamily="49" charset="0"/>
              </a:rPr>
              <a:t>The training history across 10 epochs is visualized, illustrating the evolution of loss and accuracy on both the training and validation sets. The model demonstrates effective convergence, with diminishing loss and escalating accuracy, signifying its ability to learn from the training data. The integration of dropout aids in preventing overfitting by randomly deactivating connections during training.</a:t>
            </a:r>
          </a:p>
          <a:p>
            <a:pPr>
              <a:lnSpc>
                <a:spcPct val="100000"/>
              </a:lnSpc>
            </a:pPr>
            <a:endParaRPr lang="en-US" sz="1000" b="0" dirty="0">
              <a:effectLst/>
              <a:latin typeface="Consolas" panose="020B0609020204030204" pitchFamily="49" charset="0"/>
            </a:endParaRPr>
          </a:p>
          <a:p>
            <a:pPr>
              <a:lnSpc>
                <a:spcPct val="100000"/>
              </a:lnSpc>
            </a:pPr>
            <a:r>
              <a:rPr lang="en-US" sz="1000" b="0" dirty="0">
                <a:effectLst/>
                <a:latin typeface="Consolas" panose="020B0609020204030204" pitchFamily="49" charset="0"/>
              </a:rPr>
              <a:t>The concluding section divulges the evaluation outcomes on the test set. Notably, the test loss is remarkably low at 0.0054, and the accuracy attains a perfect 1.0, affirming the model's adept generalization to unseen data. The implementation of a model checkpoint to save weights during training and the subsequent confirmation of saving assets exemplify good practices for preserving the model's state for future use.</a:t>
            </a:r>
          </a:p>
          <a:p>
            <a:pPr>
              <a:lnSpc>
                <a:spcPct val="100000"/>
              </a:lnSpc>
            </a:pPr>
            <a:endParaRPr lang="en-US" sz="1000" b="0" dirty="0">
              <a:effectLst/>
              <a:latin typeface="Consolas" panose="020B0609020204030204" pitchFamily="49" charset="0"/>
            </a:endParaRPr>
          </a:p>
          <a:p>
            <a:pPr>
              <a:lnSpc>
                <a:spcPct val="100000"/>
              </a:lnSpc>
            </a:pPr>
            <a:r>
              <a:rPr lang="en-US" sz="1000" b="0" dirty="0">
                <a:effectLst/>
                <a:latin typeface="Consolas" panose="020B0609020204030204" pitchFamily="49" charset="0"/>
              </a:rPr>
              <a:t>In summary, based on my analysis, the presented model emerges as well-trained and exhibits exceptional performance on the test data without indications of overfitting. The amalgamation of high accuracy, low loss, and supportive evaluation metrics suggests the effectiveness of this model for the specified binary classification task.</a:t>
            </a:r>
            <a:endParaRPr lang="en-SG" sz="1000" dirty="0"/>
          </a:p>
        </p:txBody>
      </p:sp>
    </p:spTree>
    <p:extLst>
      <p:ext uri="{BB962C8B-B14F-4D97-AF65-F5344CB8AC3E}">
        <p14:creationId xmlns:p14="http://schemas.microsoft.com/office/powerpoint/2010/main" val="3113603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C2B0FC-A1B5-0211-71FD-7FB79691A897}"/>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400"/>
              <a:t>Business requirements:Traffic Signs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EECBFAF-8EDE-E72E-DB63-2F45A7FBB1ED}"/>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110000"/>
              </a:lnSpc>
              <a:spcAft>
                <a:spcPts val="600"/>
              </a:spcAft>
              <a:buFont typeface="Arial" panose="020B0604020202020204" pitchFamily="34" charset="0"/>
              <a:buChar char="•"/>
            </a:pPr>
            <a:r>
              <a:rPr lang="en-US" sz="1700" b="0" dirty="0">
                <a:effectLst/>
              </a:rPr>
              <a:t>The two required traffic signs that I model must detect are the "U-turn sign" and the "Stop" sign. </a:t>
            </a:r>
          </a:p>
        </p:txBody>
      </p:sp>
      <p:pic>
        <p:nvPicPr>
          <p:cNvPr id="5" name="Content Placeholder 4">
            <a:extLst>
              <a:ext uri="{FF2B5EF4-FFF2-40B4-BE49-F238E27FC236}">
                <a16:creationId xmlns:a16="http://schemas.microsoft.com/office/drawing/2014/main" id="{FE7C7F1D-82B8-AB69-54CD-EB93424F2D98}"/>
              </a:ext>
            </a:extLst>
          </p:cNvPr>
          <p:cNvPicPr>
            <a:picLocks noGrp="1" noChangeAspect="1"/>
          </p:cNvPicPr>
          <p:nvPr>
            <p:ph idx="1"/>
          </p:nvPr>
        </p:nvPicPr>
        <p:blipFill rotWithShape="1">
          <a:blip r:embed="rId2"/>
          <a:srcRect l="13378" t="35967" r="75326" b="25193"/>
          <a:stretch/>
        </p:blipFill>
        <p:spPr>
          <a:xfrm>
            <a:off x="7241909" y="1110343"/>
            <a:ext cx="2240557" cy="4814970"/>
          </a:xfrm>
          <a:prstGeom prst="rect">
            <a:avLst/>
          </a:prstGeom>
        </p:spPr>
      </p:pic>
      <p:sp>
        <p:nvSpPr>
          <p:cNvPr id="8" name="TextBox 7">
            <a:extLst>
              <a:ext uri="{FF2B5EF4-FFF2-40B4-BE49-F238E27FC236}">
                <a16:creationId xmlns:a16="http://schemas.microsoft.com/office/drawing/2014/main" id="{81525CD5-AD50-FAAE-99D9-97BA6A7FC073}"/>
              </a:ext>
            </a:extLst>
          </p:cNvPr>
          <p:cNvSpPr txBox="1"/>
          <p:nvPr/>
        </p:nvSpPr>
        <p:spPr>
          <a:xfrm>
            <a:off x="250372" y="4321683"/>
            <a:ext cx="6103256" cy="1200329"/>
          </a:xfrm>
          <a:prstGeom prst="rect">
            <a:avLst/>
          </a:prstGeom>
          <a:noFill/>
        </p:spPr>
        <p:txBody>
          <a:bodyPr wrap="square">
            <a:spAutoFit/>
          </a:bodyPr>
          <a:lstStyle/>
          <a:p>
            <a:r>
              <a:rPr lang="en-US" b="0" dirty="0">
                <a:effectLst/>
                <a:latin typeface="Consolas" panose="020B0609020204030204" pitchFamily="49" charset="0"/>
              </a:rPr>
              <a:t>For more information:</a:t>
            </a:r>
            <a:br>
              <a:rPr lang="en-US" b="0" dirty="0">
                <a:effectLst/>
                <a:latin typeface="Consolas" panose="020B0609020204030204" pitchFamily="49" charset="0"/>
              </a:rPr>
            </a:br>
            <a:r>
              <a:rPr lang="en-US" b="0" dirty="0">
                <a:effectLst/>
                <a:latin typeface="Consolas" panose="020B0609020204030204" pitchFamily="49" charset="0"/>
              </a:rPr>
              <a:t>https://onemotoring.lta.gov.sg/content/onemotoring/home/driving/road_safety_and_vehicle_rules/driving-rules.html</a:t>
            </a:r>
          </a:p>
        </p:txBody>
      </p:sp>
    </p:spTree>
    <p:extLst>
      <p:ext uri="{BB962C8B-B14F-4D97-AF65-F5344CB8AC3E}">
        <p14:creationId xmlns:p14="http://schemas.microsoft.com/office/powerpoint/2010/main" val="3017976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8D35E2-F32A-9AC4-6623-0C56FEEFB4CC}"/>
              </a:ext>
            </a:extLst>
          </p:cNvPr>
          <p:cNvPicPr>
            <a:picLocks noChangeAspect="1"/>
          </p:cNvPicPr>
          <p:nvPr/>
        </p:nvPicPr>
        <p:blipFill rotWithShape="1">
          <a:blip r:embed="rId2"/>
          <a:srcRect t="18773"/>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E0ED69-A2C1-278E-D69F-36A0B74EE52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bg1"/>
                </a:solidFill>
              </a:rPr>
              <a:t>Thank you </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04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9576E-C5BD-8A84-1A33-C9B9C866EC83}"/>
              </a:ext>
            </a:extLst>
          </p:cNvPr>
          <p:cNvSpPr>
            <a:spLocks noGrp="1"/>
          </p:cNvSpPr>
          <p:nvPr>
            <p:ph type="title"/>
          </p:nvPr>
        </p:nvSpPr>
        <p:spPr>
          <a:xfrm>
            <a:off x="659234" y="957447"/>
            <a:ext cx="3383280" cy="4943105"/>
          </a:xfrm>
        </p:spPr>
        <p:txBody>
          <a:bodyPr anchor="ctr">
            <a:normAutofit/>
          </a:bodyPr>
          <a:lstStyle/>
          <a:p>
            <a:r>
              <a:rPr lang="en-SG" b="1" dirty="0">
                <a:effectLst/>
                <a:latin typeface="Consolas" panose="020B0609020204030204" pitchFamily="49" charset="0"/>
              </a:rPr>
              <a:t>Problem Statement</a:t>
            </a:r>
            <a:br>
              <a:rPr lang="en-SG" b="0" dirty="0">
                <a:effectLst/>
                <a:latin typeface="Consolas" panose="020B0609020204030204" pitchFamily="49" charset="0"/>
              </a:rPr>
            </a:br>
            <a:endParaRPr lang="en-SG" dirty="0"/>
          </a:p>
        </p:txBody>
      </p:sp>
      <p:sp>
        <p:nvSpPr>
          <p:cNvPr id="11"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B2F8B48C-6F6E-8C54-B501-67C57E0AAF7C}"/>
              </a:ext>
            </a:extLst>
          </p:cNvPr>
          <p:cNvGraphicFramePr>
            <a:graphicFrameLocks noGrp="1"/>
          </p:cNvGraphicFramePr>
          <p:nvPr>
            <p:ph idx="1"/>
            <p:extLst>
              <p:ext uri="{D42A27DB-BD31-4B8C-83A1-F6EECF244321}">
                <p14:modId xmlns:p14="http://schemas.microsoft.com/office/powerpoint/2010/main" val="2139736078"/>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094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8BE27B-EC54-EF43-B833-080654DF2D98}"/>
              </a:ext>
            </a:extLst>
          </p:cNvPr>
          <p:cNvPicPr>
            <a:picLocks noChangeAspect="1"/>
          </p:cNvPicPr>
          <p:nvPr/>
        </p:nvPicPr>
        <p:blipFill rotWithShape="1">
          <a:blip r:embed="rId2"/>
          <a:srcRect l="9572" t="3063" r="-1" b="10036"/>
          <a:stretch/>
        </p:blipFill>
        <p:spPr>
          <a:xfrm>
            <a:off x="5069226" y="-41515"/>
            <a:ext cx="6609387" cy="3969689"/>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6">
            <a:extLst>
              <a:ext uri="{FF2B5EF4-FFF2-40B4-BE49-F238E27FC236}">
                <a16:creationId xmlns:a16="http://schemas.microsoft.com/office/drawing/2014/main" id="{4A59846D-645F-C06E-3375-6E9D0C622B87}"/>
              </a:ext>
            </a:extLst>
          </p:cNvPr>
          <p:cNvPicPr>
            <a:picLocks noChangeAspect="1"/>
          </p:cNvPicPr>
          <p:nvPr/>
        </p:nvPicPr>
        <p:blipFill rotWithShape="1">
          <a:blip r:embed="rId3"/>
          <a:srcRect t="3613" r="-2" b="31588"/>
          <a:stretch/>
        </p:blipFill>
        <p:spPr>
          <a:xfrm>
            <a:off x="4369638" y="3341914"/>
            <a:ext cx="7308975" cy="3373327"/>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4" name="Freeform: Shape 13">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EC179E-2CB0-8F56-B923-EB326C88C75E}"/>
              </a:ext>
            </a:extLst>
          </p:cNvPr>
          <p:cNvSpPr>
            <a:spLocks noGrp="1"/>
          </p:cNvSpPr>
          <p:nvPr>
            <p:ph type="title"/>
          </p:nvPr>
        </p:nvSpPr>
        <p:spPr>
          <a:xfrm>
            <a:off x="438913" y="859536"/>
            <a:ext cx="4832802" cy="1243584"/>
          </a:xfrm>
        </p:spPr>
        <p:txBody>
          <a:bodyPr>
            <a:normAutofit/>
          </a:bodyPr>
          <a:lstStyle/>
          <a:p>
            <a:r>
              <a:rPr lang="en-SG" sz="3400"/>
              <a:t>Data collection</a:t>
            </a:r>
          </a:p>
        </p:txBody>
      </p:sp>
      <p:sp>
        <p:nvSpPr>
          <p:cNvPr id="18" name="Rectangle 1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5509C51-106A-8887-E95A-1AA31FE2C8D0}"/>
              </a:ext>
            </a:extLst>
          </p:cNvPr>
          <p:cNvSpPr>
            <a:spLocks noGrp="1"/>
          </p:cNvSpPr>
          <p:nvPr>
            <p:ph idx="1"/>
          </p:nvPr>
        </p:nvSpPr>
        <p:spPr>
          <a:xfrm>
            <a:off x="438912" y="2512611"/>
            <a:ext cx="4832803" cy="3664351"/>
          </a:xfrm>
        </p:spPr>
        <p:txBody>
          <a:bodyPr>
            <a:normAutofit fontScale="70000" lnSpcReduction="20000"/>
          </a:bodyPr>
          <a:lstStyle/>
          <a:p>
            <a:r>
              <a:rPr lang="en-US" sz="1800" dirty="0">
                <a:latin typeface="Consolas" panose="020B0609020204030204" pitchFamily="49" charset="0"/>
              </a:rPr>
              <a:t>N</a:t>
            </a:r>
            <a:r>
              <a:rPr lang="en-US" sz="1800" b="0" dirty="0">
                <a:effectLst/>
                <a:latin typeface="Consolas" panose="020B0609020204030204" pitchFamily="49" charset="0"/>
              </a:rPr>
              <a:t>eed to:</a:t>
            </a:r>
          </a:p>
          <a:p>
            <a:r>
              <a:rPr lang="en-US" sz="1800" b="0" dirty="0">
                <a:effectLst/>
                <a:latin typeface="Consolas" panose="020B0609020204030204" pitchFamily="49" charset="0"/>
              </a:rPr>
              <a:t>1. Collect images of the above-mentioned traffic signs;</a:t>
            </a:r>
          </a:p>
          <a:p>
            <a:r>
              <a:rPr lang="en-US" sz="1800" b="0" dirty="0">
                <a:effectLst/>
                <a:latin typeface="Consolas" panose="020B0609020204030204" pitchFamily="49" charset="0"/>
              </a:rPr>
              <a:t>2. Crop the traffic signs; and</a:t>
            </a:r>
          </a:p>
          <a:p>
            <a:r>
              <a:rPr lang="en-US" sz="1800" b="0" dirty="0">
                <a:effectLst/>
                <a:latin typeface="Consolas" panose="020B0609020204030204" pitchFamily="49" charset="0"/>
              </a:rPr>
              <a:t>3. Store them in the "data" folder within their respective subfolders.</a:t>
            </a:r>
          </a:p>
          <a:p>
            <a:pPr marL="0" indent="0">
              <a:buNone/>
            </a:pPr>
            <a:r>
              <a:rPr lang="en-US" sz="1400" b="0" dirty="0">
                <a:effectLst/>
                <a:latin typeface="Consolas" panose="020B0609020204030204" pitchFamily="49" charset="0"/>
              </a:rPr>
              <a:t>For example:</a:t>
            </a:r>
          </a:p>
          <a:p>
            <a:pPr marL="0" indent="0">
              <a:buNone/>
            </a:pPr>
            <a:r>
              <a:rPr lang="en-US" sz="1400" b="0" dirty="0">
                <a:effectLst/>
                <a:latin typeface="Consolas" panose="020B0609020204030204" pitchFamily="49" charset="0"/>
              </a:rPr>
              <a:t>Project Folder</a:t>
            </a:r>
          </a:p>
          <a:p>
            <a:pPr marL="0" indent="0">
              <a:buNone/>
            </a:pPr>
            <a:r>
              <a:rPr lang="en-US" sz="1400" b="0" dirty="0">
                <a:effectLst/>
                <a:latin typeface="Consolas" panose="020B0609020204030204" pitchFamily="49" charset="0"/>
              </a:rPr>
              <a:t>|</a:t>
            </a:r>
          </a:p>
          <a:p>
            <a:pPr marL="0" indent="0">
              <a:buNone/>
            </a:pPr>
            <a:r>
              <a:rPr lang="en-US" sz="1400" b="0" dirty="0">
                <a:effectLst/>
                <a:latin typeface="Consolas" panose="020B0609020204030204" pitchFamily="49" charset="0"/>
              </a:rPr>
              <a:t>+-- data</a:t>
            </a:r>
          </a:p>
          <a:p>
            <a:pPr marL="0" indent="0">
              <a:buNone/>
            </a:pPr>
            <a:r>
              <a:rPr lang="en-US" sz="1400" b="0" dirty="0">
                <a:effectLst/>
                <a:latin typeface="Consolas" panose="020B0609020204030204" pitchFamily="49" charset="0"/>
              </a:rPr>
              <a:t>    |</a:t>
            </a:r>
          </a:p>
          <a:p>
            <a:pPr marL="0" indent="0">
              <a:buNone/>
            </a:pPr>
            <a:r>
              <a:rPr lang="en-US" sz="1400" b="0" dirty="0">
                <a:effectLst/>
                <a:latin typeface="Consolas" panose="020B0609020204030204" pitchFamily="49" charset="0"/>
              </a:rPr>
              <a:t>    +-- </a:t>
            </a:r>
            <a:r>
              <a:rPr lang="en-US" sz="1400" b="0" dirty="0" err="1">
                <a:effectLst/>
                <a:latin typeface="Consolas" panose="020B0609020204030204" pitchFamily="49" charset="0"/>
              </a:rPr>
              <a:t>u_turn</a:t>
            </a:r>
            <a:endParaRPr lang="en-US" sz="1400" b="0" dirty="0">
              <a:effectLst/>
              <a:latin typeface="Consolas" panose="020B0609020204030204" pitchFamily="49" charset="0"/>
            </a:endParaRPr>
          </a:p>
          <a:p>
            <a:pPr marL="0" indent="0">
              <a:buNone/>
            </a:pPr>
            <a:r>
              <a:rPr lang="en-US" sz="1400" b="0" dirty="0">
                <a:effectLst/>
                <a:latin typeface="Consolas" panose="020B0609020204030204" pitchFamily="49" charset="0"/>
              </a:rPr>
              <a:t>    |</a:t>
            </a:r>
          </a:p>
          <a:p>
            <a:pPr marL="0" indent="0">
              <a:buNone/>
            </a:pPr>
            <a:r>
              <a:rPr lang="en-US" sz="1400" b="0" dirty="0">
                <a:effectLst/>
                <a:latin typeface="Consolas" panose="020B0609020204030204" pitchFamily="49" charset="0"/>
              </a:rPr>
              <a:t>    +-- stop</a:t>
            </a:r>
          </a:p>
          <a:p>
            <a:pPr marL="0" indent="0">
              <a:buNone/>
            </a:pPr>
            <a:endParaRPr lang="en-US" sz="1400" b="0" dirty="0">
              <a:effectLst/>
              <a:latin typeface="Consolas" panose="020B0609020204030204" pitchFamily="49" charset="0"/>
            </a:endParaRPr>
          </a:p>
          <a:p>
            <a:endParaRPr lang="en-SG" sz="1800" dirty="0"/>
          </a:p>
        </p:txBody>
      </p:sp>
    </p:spTree>
    <p:extLst>
      <p:ext uri="{BB962C8B-B14F-4D97-AF65-F5344CB8AC3E}">
        <p14:creationId xmlns:p14="http://schemas.microsoft.com/office/powerpoint/2010/main" val="1212402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E23FA4-3D41-1941-F06C-41D46995AF4A}"/>
              </a:ext>
            </a:extLst>
          </p:cNvPr>
          <p:cNvSpPr>
            <a:spLocks noGrp="1"/>
          </p:cNvSpPr>
          <p:nvPr>
            <p:ph type="title"/>
          </p:nvPr>
        </p:nvSpPr>
        <p:spPr>
          <a:xfrm>
            <a:off x="6915014" y="449007"/>
            <a:ext cx="5991244" cy="1106424"/>
          </a:xfrm>
        </p:spPr>
        <p:txBody>
          <a:bodyPr vert="horz" lIns="91440" tIns="45720" rIns="91440" bIns="45720" rtlCol="0">
            <a:normAutofit/>
          </a:bodyPr>
          <a:lstStyle/>
          <a:p>
            <a:r>
              <a:rPr lang="en-US" sz="3200" dirty="0"/>
              <a:t>Import Packages</a:t>
            </a:r>
          </a:p>
        </p:txBody>
      </p:sp>
      <p:sp>
        <p:nvSpPr>
          <p:cNvPr id="74" name="Rectangle 7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735BBBB2-9CE3-4D43-011B-A623679144C5}"/>
              </a:ext>
            </a:extLst>
          </p:cNvPr>
          <p:cNvSpPr>
            <a:spLocks noGrp="1"/>
          </p:cNvSpPr>
          <p:nvPr>
            <p:ph idx="1"/>
          </p:nvPr>
        </p:nvSpPr>
        <p:spPr>
          <a:xfrm>
            <a:off x="537591" y="93306"/>
            <a:ext cx="6808711" cy="6603150"/>
          </a:xfrm>
        </p:spPr>
        <p:txBody>
          <a:bodyPr vert="horz" lIns="91440" tIns="45720" rIns="91440" bIns="45720" rtlCol="0">
            <a:normAutofit fontScale="92500" lnSpcReduction="10000"/>
          </a:bodyPr>
          <a:lstStyle/>
          <a:p>
            <a:pPr marL="0" marR="0" lvl="0" indent="0" defTabSz="914400" rtl="0" eaLnBrk="0" fontAlgn="base" latinLnBrk="0" hangingPunct="0">
              <a:lnSpc>
                <a:spcPct val="100000"/>
              </a:lnSpc>
              <a:spcBef>
                <a:spcPct val="0"/>
              </a:spcBef>
              <a:spcAft>
                <a:spcPts val="600"/>
              </a:spcAft>
              <a:buClrTx/>
              <a:buSzTx/>
              <a:buNone/>
              <a:tabLst/>
            </a:pPr>
            <a:endParaRPr kumimoji="0" lang="en-US" altLang="en-US" sz="700" b="1" i="0" u="none" strike="noStrike" cap="none" normalizeH="0" baseline="0" dirty="0">
              <a:ln>
                <a:noFill/>
              </a:ln>
              <a:effectLst/>
              <a:latin typeface="ui-monospace"/>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**import pandas as pd:**</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Imports the Pandas library for data manipulation and analysis in Python.</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By assigning it the name "pd," functions can be called using the shortened name.</a:t>
            </a:r>
          </a:p>
          <a:p>
            <a:pPr marL="0" marR="0" lvl="0" indent="0" defTabSz="914400" rtl="0" eaLnBrk="0" fontAlgn="base" latinLnBrk="0" hangingPunct="0">
              <a:lnSpc>
                <a:spcPct val="100000"/>
              </a:lnSpc>
              <a:spcBef>
                <a:spcPct val="0"/>
              </a:spcBef>
              <a:spcAft>
                <a:spcPts val="600"/>
              </a:spcAft>
              <a:buClrTx/>
              <a:buSzTx/>
              <a:buFontTx/>
              <a:buAutoNum type="arabicPeriod"/>
              <a:tabLst/>
            </a:pPr>
            <a:endParaRPr kumimoji="0" lang="en-US" altLang="en-US" sz="700" b="1" i="0" u="none" strike="noStrike" cap="none" normalizeH="0" baseline="0" dirty="0">
              <a:ln>
                <a:noFill/>
              </a:ln>
              <a:effectLst/>
              <a:latin typeface="ui-monospace"/>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**import cv2:**</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Imports the OpenCV library for image processing tasks.</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Widely used for computer vision applications like object detection and motion tracking.</a:t>
            </a:r>
          </a:p>
          <a:p>
            <a:pPr marL="0" marR="0" lvl="0" indent="0" defTabSz="914400" rtl="0" eaLnBrk="0" fontAlgn="base" latinLnBrk="0" hangingPunct="0">
              <a:lnSpc>
                <a:spcPct val="100000"/>
              </a:lnSpc>
              <a:spcBef>
                <a:spcPct val="0"/>
              </a:spcBef>
              <a:spcAft>
                <a:spcPts val="600"/>
              </a:spcAft>
              <a:buClrTx/>
              <a:buSzTx/>
              <a:buFontTx/>
              <a:buAutoNum type="arabicPeriod"/>
              <a:tabLst/>
            </a:pPr>
            <a:endParaRPr kumimoji="0" lang="en-US" altLang="en-US" sz="700" b="1" i="0" u="none" strike="noStrike" cap="none" normalizeH="0" baseline="0" dirty="0">
              <a:ln>
                <a:noFill/>
              </a:ln>
              <a:effectLst/>
              <a:latin typeface="ui-monospace"/>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**import </a:t>
            </a:r>
            <a:r>
              <a:rPr kumimoji="0" lang="en-US" altLang="en-US" sz="700" b="1" i="0" u="none" strike="noStrike" cap="none" normalizeH="0" baseline="0" dirty="0" err="1">
                <a:ln>
                  <a:noFill/>
                </a:ln>
                <a:effectLst/>
                <a:latin typeface="ui-monospace"/>
              </a:rPr>
              <a:t>tensorflow</a:t>
            </a:r>
            <a:r>
              <a:rPr kumimoji="0" lang="en-US" altLang="en-US" sz="700" b="1" i="0" u="none" strike="noStrike" cap="none" normalizeH="0" baseline="0" dirty="0">
                <a:ln>
                  <a:noFill/>
                </a:ln>
                <a:effectLst/>
                <a:latin typeface="ui-monospace"/>
              </a:rPr>
              <a:t> as </a:t>
            </a:r>
            <a:r>
              <a:rPr kumimoji="0" lang="en-US" altLang="en-US" sz="700" b="1" i="0" u="none" strike="noStrike" cap="none" normalizeH="0" baseline="0" dirty="0" err="1">
                <a:ln>
                  <a:noFill/>
                </a:ln>
                <a:effectLst/>
                <a:latin typeface="ui-monospace"/>
              </a:rPr>
              <a:t>tf</a:t>
            </a:r>
            <a:r>
              <a:rPr kumimoji="0" lang="en-US" altLang="en-US" sz="700" b="1" i="0" u="none" strike="noStrike" cap="none" normalizeH="0" baseline="0" dirty="0">
                <a:ln>
                  <a:noFill/>
                </a:ln>
                <a:effectLst/>
                <a:latin typeface="ui-monospace"/>
              </a:rPr>
              <a:t>:**</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Imports the TensorFlow library for building and training machine learning models.</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Assigned the name "</a:t>
            </a:r>
            <a:r>
              <a:rPr kumimoji="0" lang="en-US" altLang="en-US" sz="700" b="1" i="0" u="none" strike="noStrike" cap="none" normalizeH="0" baseline="0" dirty="0" err="1">
                <a:ln>
                  <a:noFill/>
                </a:ln>
                <a:effectLst/>
                <a:latin typeface="ui-monospace"/>
              </a:rPr>
              <a:t>tf</a:t>
            </a:r>
            <a:r>
              <a:rPr kumimoji="0" lang="en-US" altLang="en-US" sz="700" b="1" i="0" u="none" strike="noStrike" cap="none" normalizeH="0" baseline="0" dirty="0">
                <a:ln>
                  <a:noFill/>
                </a:ln>
                <a:effectLst/>
                <a:latin typeface="ui-monospace"/>
              </a:rPr>
              <a:t>" for calling TensorFlow functions using the shortened name.</a:t>
            </a:r>
          </a:p>
          <a:p>
            <a:pPr marL="0" marR="0" lvl="0" indent="0" defTabSz="914400" rtl="0" eaLnBrk="0" fontAlgn="base" latinLnBrk="0" hangingPunct="0">
              <a:lnSpc>
                <a:spcPct val="100000"/>
              </a:lnSpc>
              <a:spcBef>
                <a:spcPct val="0"/>
              </a:spcBef>
              <a:spcAft>
                <a:spcPts val="600"/>
              </a:spcAft>
              <a:buClrTx/>
              <a:buSzTx/>
              <a:buFontTx/>
              <a:buAutoNum type="arabicPeriod"/>
              <a:tabLst/>
            </a:pPr>
            <a:endParaRPr kumimoji="0" lang="en-US" altLang="en-US" sz="700" b="1" i="0" u="none" strike="noStrike" cap="none" normalizeH="0" baseline="0" dirty="0">
              <a:ln>
                <a:noFill/>
              </a:ln>
              <a:effectLst/>
              <a:latin typeface="ui-monospace"/>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**import </a:t>
            </a:r>
            <a:r>
              <a:rPr kumimoji="0" lang="en-US" altLang="en-US" sz="700" b="1" i="0" u="none" strike="noStrike" cap="none" normalizeH="0" baseline="0" dirty="0" err="1">
                <a:ln>
                  <a:noFill/>
                </a:ln>
                <a:effectLst/>
                <a:latin typeface="ui-monospace"/>
              </a:rPr>
              <a:t>numpy</a:t>
            </a:r>
            <a:r>
              <a:rPr kumimoji="0" lang="en-US" altLang="en-US" sz="700" b="1" i="0" u="none" strike="noStrike" cap="none" normalizeH="0" baseline="0" dirty="0">
                <a:ln>
                  <a:noFill/>
                </a:ln>
                <a:effectLst/>
                <a:latin typeface="ui-monospace"/>
              </a:rPr>
              <a:t> as np:**</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Imports the NumPy library for numerical operations in Python.</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Provides a powerful n-dimensional array object.</a:t>
            </a:r>
          </a:p>
          <a:p>
            <a:pPr marL="0" marR="0" lvl="0" indent="0" defTabSz="914400" rtl="0" eaLnBrk="0" fontAlgn="base" latinLnBrk="0" hangingPunct="0">
              <a:lnSpc>
                <a:spcPct val="100000"/>
              </a:lnSpc>
              <a:spcBef>
                <a:spcPct val="0"/>
              </a:spcBef>
              <a:spcAft>
                <a:spcPts val="600"/>
              </a:spcAft>
              <a:buClrTx/>
              <a:buSzTx/>
              <a:buFontTx/>
              <a:buAutoNum type="arabicPeriod"/>
              <a:tabLst/>
            </a:pPr>
            <a:endParaRPr kumimoji="0" lang="en-US" altLang="en-US" sz="700" b="1" i="0" u="none" strike="noStrike" cap="none" normalizeH="0" baseline="0" dirty="0">
              <a:ln>
                <a:noFill/>
              </a:ln>
              <a:effectLst/>
              <a:latin typeface="ui-monospace"/>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**import </a:t>
            </a:r>
            <a:r>
              <a:rPr kumimoji="0" lang="en-US" altLang="en-US" sz="700" b="1" i="0" u="none" strike="noStrike" cap="none" normalizeH="0" baseline="0" dirty="0" err="1">
                <a:ln>
                  <a:noFill/>
                </a:ln>
                <a:effectLst/>
                <a:latin typeface="ui-monospace"/>
              </a:rPr>
              <a:t>matplotlib.pyplot</a:t>
            </a:r>
            <a:r>
              <a:rPr kumimoji="0" lang="en-US" altLang="en-US" sz="700" b="1" i="0" u="none" strike="noStrike" cap="none" normalizeH="0" baseline="0" dirty="0">
                <a:ln>
                  <a:noFill/>
                </a:ln>
                <a:effectLst/>
                <a:latin typeface="ui-monospace"/>
              </a:rPr>
              <a:t> as </a:t>
            </a:r>
            <a:r>
              <a:rPr kumimoji="0" lang="en-US" altLang="en-US" sz="700" b="1" i="0" u="none" strike="noStrike" cap="none" normalizeH="0" baseline="0" dirty="0" err="1">
                <a:ln>
                  <a:noFill/>
                </a:ln>
                <a:effectLst/>
                <a:latin typeface="ui-monospace"/>
              </a:rPr>
              <a:t>plt</a:t>
            </a:r>
            <a:r>
              <a:rPr kumimoji="0" lang="en-US" altLang="en-US" sz="700" b="1" i="0" u="none" strike="noStrike" cap="none" normalizeH="0" baseline="0" dirty="0">
                <a:ln>
                  <a:noFill/>
                </a:ln>
                <a:effectLst/>
                <a:latin typeface="ui-monospace"/>
              </a:rPr>
              <a:t>:**</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Imports the Matplotlib library for creating and customizing plots and graphs in Python.</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Assigned the name "</a:t>
            </a:r>
            <a:r>
              <a:rPr kumimoji="0" lang="en-US" altLang="en-US" sz="700" b="1" i="0" u="none" strike="noStrike" cap="none" normalizeH="0" baseline="0" dirty="0" err="1">
                <a:ln>
                  <a:noFill/>
                </a:ln>
                <a:effectLst/>
                <a:latin typeface="ui-monospace"/>
              </a:rPr>
              <a:t>plt</a:t>
            </a:r>
            <a:r>
              <a:rPr kumimoji="0" lang="en-US" altLang="en-US" sz="700" b="1" i="0" u="none" strike="noStrike" cap="none" normalizeH="0" baseline="0" dirty="0">
                <a:ln>
                  <a:noFill/>
                </a:ln>
                <a:effectLst/>
                <a:latin typeface="ui-monospace"/>
              </a:rPr>
              <a:t>" for calling Matplotlib functions using the shortened name.</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**import </a:t>
            </a:r>
            <a:r>
              <a:rPr kumimoji="0" lang="en-US" altLang="en-US" sz="700" b="1" i="0" u="none" strike="noStrike" cap="none" normalizeH="0" baseline="0" dirty="0" err="1">
                <a:ln>
                  <a:noFill/>
                </a:ln>
                <a:effectLst/>
                <a:latin typeface="ui-monospace"/>
              </a:rPr>
              <a:t>os</a:t>
            </a:r>
            <a:r>
              <a:rPr kumimoji="0" lang="en-US" altLang="en-US" sz="700" b="1" i="0" u="none" strike="noStrike" cap="none" normalizeH="0" baseline="0" dirty="0">
                <a:ln>
                  <a:noFill/>
                </a:ln>
                <a:effectLst/>
                <a:latin typeface="ui-monospace"/>
              </a:rPr>
              <a:t>:**</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Imports the </a:t>
            </a:r>
            <a:r>
              <a:rPr kumimoji="0" lang="en-US" altLang="en-US" sz="700" b="1" i="0" u="none" strike="noStrike" cap="none" normalizeH="0" baseline="0" dirty="0" err="1">
                <a:ln>
                  <a:noFill/>
                </a:ln>
                <a:effectLst/>
                <a:latin typeface="ui-monospace"/>
              </a:rPr>
              <a:t>os</a:t>
            </a:r>
            <a:r>
              <a:rPr kumimoji="0" lang="en-US" altLang="en-US" sz="700" b="1" i="0" u="none" strike="noStrike" cap="none" normalizeH="0" baseline="0" dirty="0">
                <a:ln>
                  <a:noFill/>
                </a:ln>
                <a:effectLst/>
                <a:latin typeface="ui-monospace"/>
              </a:rPr>
              <a:t> module, providing a portable way to use operating system-dependent functionality.</a:t>
            </a:r>
          </a:p>
          <a:p>
            <a:pPr marL="0" marR="0" lvl="0" indent="0" defTabSz="914400" rtl="0" eaLnBrk="0" fontAlgn="base" latinLnBrk="0" hangingPunct="0">
              <a:lnSpc>
                <a:spcPct val="100000"/>
              </a:lnSpc>
              <a:spcBef>
                <a:spcPct val="0"/>
              </a:spcBef>
              <a:spcAft>
                <a:spcPts val="600"/>
              </a:spcAft>
              <a:buClrTx/>
              <a:buSzTx/>
              <a:buFontTx/>
              <a:buAutoNum type="arabicPeriod"/>
              <a:tabLst/>
            </a:pPr>
            <a:endParaRPr kumimoji="0" lang="en-US" altLang="en-US" sz="700" b="1" i="0" u="none" strike="noStrike" cap="none" normalizeH="0" baseline="0" dirty="0">
              <a:ln>
                <a:noFill/>
              </a:ln>
              <a:effectLst/>
              <a:latin typeface="ui-monospace"/>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**from </a:t>
            </a:r>
            <a:r>
              <a:rPr kumimoji="0" lang="en-US" altLang="en-US" sz="700" b="1" i="0" u="none" strike="noStrike" cap="none" normalizeH="0" baseline="0" dirty="0" err="1">
                <a:ln>
                  <a:noFill/>
                </a:ln>
                <a:effectLst/>
                <a:latin typeface="ui-monospace"/>
              </a:rPr>
              <a:t>sklearn.metrics</a:t>
            </a:r>
            <a:r>
              <a:rPr kumimoji="0" lang="en-US" altLang="en-US" sz="700" b="1" i="0" u="none" strike="noStrike" cap="none" normalizeH="0" baseline="0" dirty="0">
                <a:ln>
                  <a:noFill/>
                </a:ln>
                <a:effectLst/>
                <a:latin typeface="ui-monospace"/>
              </a:rPr>
              <a:t> import </a:t>
            </a:r>
            <a:r>
              <a:rPr kumimoji="0" lang="en-US" altLang="en-US" sz="700" b="1" i="0" u="none" strike="noStrike" cap="none" normalizeH="0" baseline="0" dirty="0" err="1">
                <a:ln>
                  <a:noFill/>
                </a:ln>
                <a:effectLst/>
                <a:latin typeface="ui-monospace"/>
              </a:rPr>
              <a:t>confusion_matrix</a:t>
            </a:r>
            <a:r>
              <a:rPr kumimoji="0" lang="en-US" altLang="en-US" sz="700" b="1" i="0" u="none" strike="noStrike" cap="none" normalizeH="0" baseline="0" dirty="0">
                <a:ln>
                  <a:noFill/>
                </a:ln>
                <a:effectLst/>
                <a:latin typeface="ui-monospace"/>
              </a:rPr>
              <a:t>, </a:t>
            </a:r>
            <a:r>
              <a:rPr kumimoji="0" lang="en-US" altLang="en-US" sz="700" b="1" i="0" u="none" strike="noStrike" cap="none" normalizeH="0" baseline="0" dirty="0" err="1">
                <a:ln>
                  <a:noFill/>
                </a:ln>
                <a:effectLst/>
                <a:latin typeface="ui-monospace"/>
              </a:rPr>
              <a:t>accuracy_score</a:t>
            </a:r>
            <a:r>
              <a:rPr kumimoji="0" lang="en-US" altLang="en-US" sz="700" b="1" i="0" u="none" strike="noStrike" cap="none" normalizeH="0" baseline="0" dirty="0">
                <a:ln>
                  <a:noFill/>
                </a:ln>
                <a:effectLst/>
                <a:latin typeface="ui-monospace"/>
              </a:rPr>
              <a:t>, f1_score:**</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Imports specific functions from the </a:t>
            </a:r>
            <a:r>
              <a:rPr kumimoji="0" lang="en-US" altLang="en-US" sz="700" b="1" i="0" u="none" strike="noStrike" cap="none" normalizeH="0" baseline="0" dirty="0" err="1">
                <a:ln>
                  <a:noFill/>
                </a:ln>
                <a:effectLst/>
                <a:latin typeface="ui-monospace"/>
              </a:rPr>
              <a:t>sklearn.metrics</a:t>
            </a:r>
            <a:r>
              <a:rPr kumimoji="0" lang="en-US" altLang="en-US" sz="700" b="1" i="0" u="none" strike="noStrike" cap="none" normalizeH="0" baseline="0" dirty="0">
                <a:ln>
                  <a:noFill/>
                </a:ln>
                <a:effectLst/>
                <a:latin typeface="ui-monospace"/>
              </a:rPr>
              <a:t> module for evaluating machine learning model performance.</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Functions include </a:t>
            </a:r>
            <a:r>
              <a:rPr kumimoji="0" lang="en-US" altLang="en-US" sz="700" b="1" i="0" u="none" strike="noStrike" cap="none" normalizeH="0" baseline="0" dirty="0" err="1">
                <a:ln>
                  <a:noFill/>
                </a:ln>
                <a:effectLst/>
                <a:latin typeface="ui-monospace"/>
              </a:rPr>
              <a:t>confusion_matrix</a:t>
            </a:r>
            <a:r>
              <a:rPr kumimoji="0" lang="en-US" altLang="en-US" sz="700" b="1" i="0" u="none" strike="noStrike" cap="none" normalizeH="0" baseline="0" dirty="0">
                <a:ln>
                  <a:noFill/>
                </a:ln>
                <a:effectLst/>
                <a:latin typeface="ui-monospace"/>
              </a:rPr>
              <a:t>, </a:t>
            </a:r>
            <a:r>
              <a:rPr kumimoji="0" lang="en-US" altLang="en-US" sz="700" b="1" i="0" u="none" strike="noStrike" cap="none" normalizeH="0" baseline="0" dirty="0" err="1">
                <a:ln>
                  <a:noFill/>
                </a:ln>
                <a:effectLst/>
                <a:latin typeface="ui-monospace"/>
              </a:rPr>
              <a:t>accuracy_score</a:t>
            </a:r>
            <a:r>
              <a:rPr kumimoji="0" lang="en-US" altLang="en-US" sz="700" b="1" i="0" u="none" strike="noStrike" cap="none" normalizeH="0" baseline="0" dirty="0">
                <a:ln>
                  <a:noFill/>
                </a:ln>
                <a:effectLst/>
                <a:latin typeface="ui-monospace"/>
              </a:rPr>
              <a:t>, and f1_score.</a:t>
            </a:r>
          </a:p>
          <a:p>
            <a:pPr marL="0" marR="0" lvl="0" indent="0" defTabSz="914400" rtl="0" eaLnBrk="0" fontAlgn="base" latinLnBrk="0" hangingPunct="0">
              <a:lnSpc>
                <a:spcPct val="100000"/>
              </a:lnSpc>
              <a:spcBef>
                <a:spcPct val="0"/>
              </a:spcBef>
              <a:spcAft>
                <a:spcPts val="600"/>
              </a:spcAft>
              <a:buClrTx/>
              <a:buSzTx/>
              <a:buFontTx/>
              <a:buAutoNum type="arabicPeriod"/>
              <a:tabLst/>
            </a:pPr>
            <a:endParaRPr kumimoji="0" lang="en-US" altLang="en-US" sz="700" b="1" i="0" u="none" strike="noStrike" cap="none" normalizeH="0" baseline="0" dirty="0">
              <a:ln>
                <a:noFill/>
              </a:ln>
              <a:effectLst/>
              <a:latin typeface="ui-monospace"/>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**from </a:t>
            </a:r>
            <a:r>
              <a:rPr kumimoji="0" lang="en-US" altLang="en-US" sz="700" b="1" i="0" u="none" strike="noStrike" cap="none" normalizeH="0" baseline="0" dirty="0" err="1">
                <a:ln>
                  <a:noFill/>
                </a:ln>
                <a:effectLst/>
                <a:latin typeface="ui-monospace"/>
              </a:rPr>
              <a:t>sklearn.model_selection</a:t>
            </a:r>
            <a:r>
              <a:rPr kumimoji="0" lang="en-US" altLang="en-US" sz="700" b="1" i="0" u="none" strike="noStrike" cap="none" normalizeH="0" baseline="0" dirty="0">
                <a:ln>
                  <a:noFill/>
                </a:ln>
                <a:effectLst/>
                <a:latin typeface="ui-monospace"/>
              </a:rPr>
              <a:t> import </a:t>
            </a:r>
            <a:r>
              <a:rPr kumimoji="0" lang="en-US" altLang="en-US" sz="700" b="1" i="0" u="none" strike="noStrike" cap="none" normalizeH="0" baseline="0" dirty="0" err="1">
                <a:ln>
                  <a:noFill/>
                </a:ln>
                <a:effectLst/>
                <a:latin typeface="ui-monospace"/>
              </a:rPr>
              <a:t>train_test_split</a:t>
            </a:r>
            <a:r>
              <a:rPr kumimoji="0" lang="en-US" altLang="en-US" sz="700" b="1" i="0" u="none" strike="noStrike" cap="none" normalizeH="0" baseline="0" dirty="0">
                <a:ln>
                  <a:noFill/>
                </a:ln>
                <a:effectLst/>
                <a:latin typeface="ui-monospace"/>
              </a:rPr>
              <a:t>:**</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Imports the </a:t>
            </a:r>
            <a:r>
              <a:rPr kumimoji="0" lang="en-US" altLang="en-US" sz="700" b="1" i="0" u="none" strike="noStrike" cap="none" normalizeH="0" baseline="0" dirty="0" err="1">
                <a:ln>
                  <a:noFill/>
                </a:ln>
                <a:effectLst/>
                <a:latin typeface="ui-monospace"/>
              </a:rPr>
              <a:t>train_test_split</a:t>
            </a:r>
            <a:r>
              <a:rPr kumimoji="0" lang="en-US" altLang="en-US" sz="700" b="1" i="0" u="none" strike="noStrike" cap="none" normalizeH="0" baseline="0" dirty="0">
                <a:ln>
                  <a:noFill/>
                </a:ln>
                <a:effectLst/>
                <a:latin typeface="ui-monospace"/>
              </a:rPr>
              <a:t> function from the </a:t>
            </a:r>
            <a:r>
              <a:rPr kumimoji="0" lang="en-US" altLang="en-US" sz="700" b="1" i="0" u="none" strike="noStrike" cap="none" normalizeH="0" baseline="0" dirty="0" err="1">
                <a:ln>
                  <a:noFill/>
                </a:ln>
                <a:effectLst/>
                <a:latin typeface="ui-monospace"/>
              </a:rPr>
              <a:t>sklearn.model_selection</a:t>
            </a:r>
            <a:r>
              <a:rPr kumimoji="0" lang="en-US" altLang="en-US" sz="700" b="1" i="0" u="none" strike="noStrike" cap="none" normalizeH="0" baseline="0" dirty="0">
                <a:ln>
                  <a:noFill/>
                </a:ln>
                <a:effectLst/>
                <a:latin typeface="ui-monospace"/>
              </a:rPr>
              <a:t> module.</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Used to split a dataset into a training set and a test set.</a:t>
            </a:r>
          </a:p>
          <a:p>
            <a:pPr marL="0" marR="0" lvl="0" indent="0" defTabSz="914400" rtl="0" eaLnBrk="0" fontAlgn="base" latinLnBrk="0" hangingPunct="0">
              <a:lnSpc>
                <a:spcPct val="100000"/>
              </a:lnSpc>
              <a:spcBef>
                <a:spcPct val="0"/>
              </a:spcBef>
              <a:spcAft>
                <a:spcPts val="600"/>
              </a:spcAft>
              <a:buClrTx/>
              <a:buSzTx/>
              <a:buFontTx/>
              <a:buAutoNum type="arabicPeriod"/>
              <a:tabLst/>
            </a:pPr>
            <a:endParaRPr kumimoji="0" lang="en-US" altLang="en-US" sz="700" b="1" i="0" u="none" strike="noStrike" cap="none" normalizeH="0" baseline="0" dirty="0">
              <a:ln>
                <a:noFill/>
              </a:ln>
              <a:effectLst/>
              <a:latin typeface="ui-monospace"/>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**from </a:t>
            </a:r>
            <a:r>
              <a:rPr kumimoji="0" lang="en-US" altLang="en-US" sz="700" b="1" i="0" u="none" strike="noStrike" cap="none" normalizeH="0" baseline="0" dirty="0" err="1">
                <a:ln>
                  <a:noFill/>
                </a:ln>
                <a:effectLst/>
                <a:latin typeface="ui-monospace"/>
              </a:rPr>
              <a:t>sklearn.preprocessing</a:t>
            </a:r>
            <a:r>
              <a:rPr kumimoji="0" lang="en-US" altLang="en-US" sz="700" b="1" i="0" u="none" strike="noStrike" cap="none" normalizeH="0" baseline="0" dirty="0">
                <a:ln>
                  <a:noFill/>
                </a:ln>
                <a:effectLst/>
                <a:latin typeface="ui-monospace"/>
              </a:rPr>
              <a:t> import </a:t>
            </a:r>
            <a:r>
              <a:rPr kumimoji="0" lang="en-US" altLang="en-US" sz="700" b="1" i="0" u="none" strike="noStrike" cap="none" normalizeH="0" baseline="0" dirty="0" err="1">
                <a:ln>
                  <a:noFill/>
                </a:ln>
                <a:effectLst/>
                <a:latin typeface="ui-monospace"/>
              </a:rPr>
              <a:t>LabelEncoder</a:t>
            </a:r>
            <a:r>
              <a:rPr kumimoji="0" lang="en-US" altLang="en-US" sz="700" b="1" i="0" u="none" strike="noStrike" cap="none" normalizeH="0" baseline="0" dirty="0">
                <a:ln>
                  <a:noFill/>
                </a:ln>
                <a:effectLst/>
                <a:latin typeface="ui-monospace"/>
              </a:rPr>
              <a:t>:**</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Imports the </a:t>
            </a:r>
            <a:r>
              <a:rPr kumimoji="0" lang="en-US" altLang="en-US" sz="700" b="1" i="0" u="none" strike="noStrike" cap="none" normalizeH="0" baseline="0" dirty="0" err="1">
                <a:ln>
                  <a:noFill/>
                </a:ln>
                <a:effectLst/>
                <a:latin typeface="ui-monospace"/>
              </a:rPr>
              <a:t>LabelEncoder</a:t>
            </a:r>
            <a:r>
              <a:rPr kumimoji="0" lang="en-US" altLang="en-US" sz="700" b="1" i="0" u="none" strike="noStrike" cap="none" normalizeH="0" baseline="0" dirty="0">
                <a:ln>
                  <a:noFill/>
                </a:ln>
                <a:effectLst/>
                <a:latin typeface="ui-monospace"/>
              </a:rPr>
              <a:t> class from the </a:t>
            </a:r>
            <a:r>
              <a:rPr kumimoji="0" lang="en-US" altLang="en-US" sz="700" b="1" i="0" u="none" strike="noStrike" cap="none" normalizeH="0" baseline="0" dirty="0" err="1">
                <a:ln>
                  <a:noFill/>
                </a:ln>
                <a:effectLst/>
                <a:latin typeface="ui-monospace"/>
              </a:rPr>
              <a:t>sklearn.preprocessing</a:t>
            </a:r>
            <a:r>
              <a:rPr kumimoji="0" lang="en-US" altLang="en-US" sz="700" b="1" i="0" u="none" strike="noStrike" cap="none" normalizeH="0" baseline="0" dirty="0">
                <a:ln>
                  <a:noFill/>
                </a:ln>
                <a:effectLst/>
                <a:latin typeface="ui-monospace"/>
              </a:rPr>
              <a:t> module.</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Used for normalizing labels.</a:t>
            </a:r>
          </a:p>
          <a:p>
            <a:pPr marL="0" marR="0" lvl="0" indent="0" defTabSz="914400" rtl="0" eaLnBrk="0" fontAlgn="base" latinLnBrk="0" hangingPunct="0">
              <a:lnSpc>
                <a:spcPct val="100000"/>
              </a:lnSpc>
              <a:spcBef>
                <a:spcPct val="0"/>
              </a:spcBef>
              <a:spcAft>
                <a:spcPts val="600"/>
              </a:spcAft>
              <a:buClrTx/>
              <a:buSzTx/>
              <a:buFontTx/>
              <a:buAutoNum type="arabicPeriod"/>
              <a:tabLst/>
            </a:pPr>
            <a:endParaRPr kumimoji="0" lang="en-US" altLang="en-US" sz="700" b="1" i="0" u="none" strike="noStrike" cap="none" normalizeH="0" baseline="0" dirty="0">
              <a:ln>
                <a:noFill/>
              </a:ln>
              <a:effectLst/>
              <a:latin typeface="ui-monospace"/>
            </a:endParaRP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**from </a:t>
            </a:r>
            <a:r>
              <a:rPr kumimoji="0" lang="en-US" altLang="en-US" sz="700" b="1" i="0" u="none" strike="noStrike" cap="none" normalizeH="0" baseline="0" dirty="0" err="1">
                <a:ln>
                  <a:noFill/>
                </a:ln>
                <a:effectLst/>
                <a:latin typeface="ui-monospace"/>
              </a:rPr>
              <a:t>tensorflow.keras.models</a:t>
            </a:r>
            <a:r>
              <a:rPr kumimoji="0" lang="en-US" altLang="en-US" sz="700" b="1" i="0" u="none" strike="noStrike" cap="none" normalizeH="0" baseline="0" dirty="0">
                <a:ln>
                  <a:noFill/>
                </a:ln>
                <a:effectLst/>
                <a:latin typeface="ui-monospace"/>
              </a:rPr>
              <a:t> import </a:t>
            </a:r>
            <a:r>
              <a:rPr kumimoji="0" lang="en-US" altLang="en-US" sz="700" b="1" i="0" u="none" strike="noStrike" cap="none" normalizeH="0" baseline="0" dirty="0" err="1">
                <a:ln>
                  <a:noFill/>
                </a:ln>
                <a:effectLst/>
                <a:latin typeface="ui-monospace"/>
              </a:rPr>
              <a:t>load_model</a:t>
            </a:r>
            <a:r>
              <a:rPr kumimoji="0" lang="en-US" altLang="en-US" sz="700" b="1" i="0" u="none" strike="noStrike" cap="none" normalizeH="0" baseline="0" dirty="0">
                <a:ln>
                  <a:noFill/>
                </a:ln>
                <a:effectLst/>
                <a:latin typeface="ui-monospace"/>
              </a:rPr>
              <a:t>:**</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Imports the </a:t>
            </a:r>
            <a:r>
              <a:rPr kumimoji="0" lang="en-US" altLang="en-US" sz="700" b="1" i="0" u="none" strike="noStrike" cap="none" normalizeH="0" baseline="0" dirty="0" err="1">
                <a:ln>
                  <a:noFill/>
                </a:ln>
                <a:effectLst/>
                <a:latin typeface="ui-monospace"/>
              </a:rPr>
              <a:t>load_model</a:t>
            </a:r>
            <a:r>
              <a:rPr kumimoji="0" lang="en-US" altLang="en-US" sz="700" b="1" i="0" u="none" strike="noStrike" cap="none" normalizeH="0" baseline="0" dirty="0">
                <a:ln>
                  <a:noFill/>
                </a:ln>
                <a:effectLst/>
                <a:latin typeface="ui-monospace"/>
              </a:rPr>
              <a:t> function from the TensorFlow </a:t>
            </a:r>
            <a:r>
              <a:rPr kumimoji="0" lang="en-US" altLang="en-US" sz="700" b="1" i="0" u="none" strike="noStrike" cap="none" normalizeH="0" baseline="0" dirty="0" err="1">
                <a:ln>
                  <a:noFill/>
                </a:ln>
                <a:effectLst/>
                <a:latin typeface="ui-monospace"/>
              </a:rPr>
              <a:t>Keras</a:t>
            </a:r>
            <a:r>
              <a:rPr kumimoji="0" lang="en-US" altLang="en-US" sz="700" b="1" i="0" u="none" strike="noStrike" cap="none" normalizeH="0" baseline="0" dirty="0">
                <a:ln>
                  <a:noFill/>
                </a:ln>
                <a:effectLst/>
                <a:latin typeface="ui-monospace"/>
              </a:rPr>
              <a:t> API.</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Used to load a previously saved machine learning model, including architecture, weights, and configuration.</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700" b="1" i="0" u="none" strike="noStrike" cap="none" normalizeH="0" baseline="0" dirty="0">
                <a:ln>
                  <a:noFill/>
                </a:ln>
                <a:effectLst/>
                <a:latin typeface="ui-monospace"/>
              </a:rPr>
              <a:t>  - Once loaded, the model can be used for making predictions, further training, and evaluating its performance on new data.</a:t>
            </a:r>
          </a:p>
          <a:p>
            <a:pPr marL="0" marR="0" lvl="0" indent="0" defTabSz="914400" rtl="0" eaLnBrk="0" fontAlgn="base" latinLnBrk="0" hangingPunct="0">
              <a:lnSpc>
                <a:spcPct val="100000"/>
              </a:lnSpc>
              <a:spcBef>
                <a:spcPct val="0"/>
              </a:spcBef>
              <a:spcAft>
                <a:spcPts val="600"/>
              </a:spcAft>
              <a:buClrTx/>
              <a:buSzTx/>
              <a:buNone/>
              <a:tabLst/>
            </a:pPr>
            <a:endParaRPr lang="en-SG" sz="700" dirty="0"/>
          </a:p>
        </p:txBody>
      </p:sp>
      <p:pic>
        <p:nvPicPr>
          <p:cNvPr id="8" name="Picture 7" descr="A screenshot of a computer&#10;&#10;Description automatically generated">
            <a:extLst>
              <a:ext uri="{FF2B5EF4-FFF2-40B4-BE49-F238E27FC236}">
                <a16:creationId xmlns:a16="http://schemas.microsoft.com/office/drawing/2014/main" id="{6794724F-951F-9F4A-8106-4B3FBD95DF02}"/>
              </a:ext>
            </a:extLst>
          </p:cNvPr>
          <p:cNvPicPr>
            <a:picLocks noChangeAspect="1"/>
          </p:cNvPicPr>
          <p:nvPr/>
        </p:nvPicPr>
        <p:blipFill rotWithShape="1">
          <a:blip r:embed="rId2"/>
          <a:srcRect l="9390" t="45714" r="65345" b="28413"/>
          <a:stretch/>
        </p:blipFill>
        <p:spPr>
          <a:xfrm>
            <a:off x="7679814" y="2067373"/>
            <a:ext cx="4097657" cy="2622670"/>
          </a:xfrm>
          <a:prstGeom prst="rect">
            <a:avLst/>
          </a:prstGeom>
        </p:spPr>
      </p:pic>
    </p:spTree>
    <p:extLst>
      <p:ext uri="{BB962C8B-B14F-4D97-AF65-F5344CB8AC3E}">
        <p14:creationId xmlns:p14="http://schemas.microsoft.com/office/powerpoint/2010/main" val="4186692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F9AA6330-1ED5-C9F1-FD53-CF7F127DDDF0}"/>
              </a:ext>
            </a:extLst>
          </p:cNvPr>
          <p:cNvPicPr>
            <a:picLocks noChangeAspect="1"/>
          </p:cNvPicPr>
          <p:nvPr/>
        </p:nvPicPr>
        <p:blipFill rotWithShape="1">
          <a:blip r:embed="rId2"/>
          <a:srcRect t="3981" b="6019"/>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C41775-9A6B-725D-E94A-958F5EFE9BE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a:solidFill>
                  <a:schemeClr val="bg1"/>
                </a:solidFill>
              </a:rPr>
              <a:t>Data Reprocessing </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386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59A629-1323-EA0B-7D65-9CE58E6E16DC}"/>
              </a:ext>
            </a:extLst>
          </p:cNvPr>
          <p:cNvSpPr>
            <a:spLocks noGrp="1"/>
          </p:cNvSpPr>
          <p:nvPr>
            <p:ph type="title"/>
          </p:nvPr>
        </p:nvSpPr>
        <p:spPr>
          <a:xfrm>
            <a:off x="841246" y="978619"/>
            <a:ext cx="5991244" cy="1106424"/>
          </a:xfrm>
        </p:spPr>
        <p:txBody>
          <a:bodyPr vert="horz" lIns="91440" tIns="45720" rIns="91440" bIns="45720" rtlCol="0" anchor="ctr">
            <a:normAutofit/>
          </a:bodyPr>
          <a:lstStyle/>
          <a:p>
            <a:r>
              <a:rPr lang="en-US" sz="3200" dirty="0"/>
              <a:t>Load Images</a:t>
            </a:r>
          </a:p>
        </p:txBody>
      </p:sp>
      <p:sp>
        <p:nvSpPr>
          <p:cNvPr id="52" name="Rectangle 51">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342E505F-B5E5-DFBD-3973-56A73D734C66}"/>
              </a:ext>
            </a:extLst>
          </p:cNvPr>
          <p:cNvSpPr txBox="1"/>
          <p:nvPr/>
        </p:nvSpPr>
        <p:spPr>
          <a:xfrm>
            <a:off x="537591" y="1787236"/>
            <a:ext cx="6838569" cy="5070764"/>
          </a:xfrm>
          <a:prstGeom prst="rect">
            <a:avLst/>
          </a:prstGeom>
        </p:spPr>
        <p:txBody>
          <a:bodyPr vert="horz" lIns="91440" tIns="45720" rIns="91440" bIns="45720" rtlCol="0">
            <a:normAutofit fontScale="92500" lnSpcReduction="10000"/>
          </a:bodyPr>
          <a:lstStyle/>
          <a:p>
            <a:pPr indent="-228600">
              <a:spcAft>
                <a:spcPts val="600"/>
              </a:spcAft>
              <a:buFont typeface="Arial" panose="020B0604020202020204" pitchFamily="34" charset="0"/>
              <a:buChar char="•"/>
            </a:pPr>
            <a:r>
              <a:rPr lang="en-US" sz="1200" b="1" dirty="0"/>
              <a:t>Lists Initialization</a:t>
            </a:r>
            <a:r>
              <a:rPr lang="en-US" sz="1200" dirty="0"/>
              <a:t>:</a:t>
            </a:r>
          </a:p>
          <a:p>
            <a:pPr>
              <a:spcAft>
                <a:spcPts val="600"/>
              </a:spcAft>
            </a:pPr>
            <a:r>
              <a:rPr lang="en-US" sz="1200" dirty="0"/>
              <a:t>`</a:t>
            </a:r>
            <a:r>
              <a:rPr lang="en-US" sz="1200" dirty="0" err="1"/>
              <a:t>Stop_Signs_list</a:t>
            </a:r>
            <a:r>
              <a:rPr lang="en-US" sz="1200" dirty="0"/>
              <a:t>` and `</a:t>
            </a:r>
            <a:r>
              <a:rPr lang="en-US" sz="1200" dirty="0" err="1"/>
              <a:t>Uturn_Signs_list</a:t>
            </a:r>
            <a:r>
              <a:rPr lang="en-US" sz="1200" dirty="0"/>
              <a:t>` are initialized as empty lists. These will store images of stop signs and U-turn signs, respectively.</a:t>
            </a:r>
          </a:p>
          <a:p>
            <a:pPr indent="-228600">
              <a:spcAft>
                <a:spcPts val="600"/>
              </a:spcAft>
              <a:buFont typeface="Arial" panose="020B0604020202020204" pitchFamily="34" charset="0"/>
              <a:buChar char="•"/>
            </a:pPr>
            <a:r>
              <a:rPr lang="en-US" sz="1200" b="1" dirty="0"/>
              <a:t>Folder Paths</a:t>
            </a:r>
            <a:r>
              <a:rPr lang="en-US" sz="1200" dirty="0"/>
              <a:t>:</a:t>
            </a:r>
          </a:p>
          <a:p>
            <a:pPr>
              <a:spcAft>
                <a:spcPts val="600"/>
              </a:spcAft>
            </a:pPr>
            <a:r>
              <a:rPr lang="en-US" sz="1200" dirty="0"/>
              <a:t>`</a:t>
            </a:r>
            <a:r>
              <a:rPr lang="en-US" sz="1200" dirty="0" err="1"/>
              <a:t>stop_signs_folder</a:t>
            </a:r>
            <a:r>
              <a:rPr lang="en-US" sz="1200" dirty="0"/>
              <a:t>` and `</a:t>
            </a:r>
            <a:r>
              <a:rPr lang="en-US" sz="1200" dirty="0" err="1"/>
              <a:t>uturn_signs_folder</a:t>
            </a:r>
            <a:r>
              <a:rPr lang="en-US" sz="1200" dirty="0"/>
              <a:t>` contain the paths to directories where the stop sign and U-turn sign images are located.</a:t>
            </a:r>
          </a:p>
          <a:p>
            <a:pPr indent="-228600">
              <a:spcAft>
                <a:spcPts val="600"/>
              </a:spcAft>
              <a:buFont typeface="Arial" panose="020B0604020202020204" pitchFamily="34" charset="0"/>
              <a:buChar char="•"/>
            </a:pPr>
            <a:r>
              <a:rPr lang="en-US" sz="1200" dirty="0"/>
              <a:t>- **Iterating Through Files**:</a:t>
            </a:r>
          </a:p>
          <a:p>
            <a:pPr>
              <a:spcAft>
                <a:spcPts val="600"/>
              </a:spcAft>
            </a:pPr>
            <a:r>
              <a:rPr lang="en-US" sz="1200" dirty="0"/>
              <a:t>- Using `</a:t>
            </a:r>
            <a:r>
              <a:rPr lang="en-US" sz="1200" dirty="0" err="1"/>
              <a:t>os.listdir</a:t>
            </a:r>
            <a:r>
              <a:rPr lang="en-US" sz="1200" dirty="0"/>
              <a:t>()` within the </a:t>
            </a:r>
            <a:r>
              <a:rPr lang="en-US" sz="1200" dirty="0" err="1"/>
              <a:t>stop_signs_folder</a:t>
            </a:r>
            <a:r>
              <a:rPr lang="en-US" sz="1200" dirty="0"/>
              <a:t> and </a:t>
            </a:r>
            <a:r>
              <a:rPr lang="en-US" sz="1200" dirty="0" err="1"/>
              <a:t>uturn_signs_folder</a:t>
            </a:r>
            <a:r>
              <a:rPr lang="en-US" sz="1200" dirty="0"/>
              <a:t>, the code loops through the files present.</a:t>
            </a:r>
          </a:p>
          <a:p>
            <a:pPr indent="-228600">
              <a:spcAft>
                <a:spcPts val="600"/>
              </a:spcAft>
              <a:buFont typeface="Arial" panose="020B0604020202020204" pitchFamily="34" charset="0"/>
              <a:buChar char="•"/>
            </a:pPr>
            <a:r>
              <a:rPr lang="en-US" sz="1200" b="1" dirty="0"/>
              <a:t>Image Processing</a:t>
            </a:r>
            <a:r>
              <a:rPr lang="en-US" sz="1200" dirty="0"/>
              <a:t>:</a:t>
            </a:r>
          </a:p>
          <a:p>
            <a:pPr>
              <a:spcAft>
                <a:spcPts val="600"/>
              </a:spcAft>
            </a:pPr>
            <a:r>
              <a:rPr lang="en-US" sz="1200" dirty="0"/>
              <a:t>- For each file in the folder:</a:t>
            </a:r>
          </a:p>
          <a:p>
            <a:pPr>
              <a:spcAft>
                <a:spcPts val="600"/>
              </a:spcAft>
            </a:pPr>
            <a:r>
              <a:rPr lang="en-US" sz="1200" dirty="0"/>
              <a:t>- Checks if the file ends with '.jpg'.</a:t>
            </a:r>
          </a:p>
          <a:p>
            <a:pPr>
              <a:spcAft>
                <a:spcPts val="600"/>
              </a:spcAft>
            </a:pPr>
            <a:r>
              <a:rPr lang="en-US" sz="1200" dirty="0"/>
              <a:t>- Constructs the complete path of the image using `</a:t>
            </a:r>
            <a:r>
              <a:rPr lang="en-US" sz="1200" dirty="0" err="1"/>
              <a:t>os.path.join</a:t>
            </a:r>
            <a:r>
              <a:rPr lang="en-US" sz="1200" dirty="0"/>
              <a:t>()` and the folder path and filename.</a:t>
            </a:r>
          </a:p>
          <a:p>
            <a:pPr>
              <a:spcAft>
                <a:spcPts val="600"/>
              </a:spcAft>
            </a:pPr>
            <a:r>
              <a:rPr lang="en-US" sz="1200" dirty="0"/>
              <a:t> - Reads the image using `cv2.imread()` to load the image as a matrix.</a:t>
            </a:r>
          </a:p>
          <a:p>
            <a:pPr>
              <a:spcAft>
                <a:spcPts val="600"/>
              </a:spcAft>
            </a:pPr>
            <a:r>
              <a:rPr lang="en-US" sz="1200" dirty="0"/>
              <a:t> - Converts the color space of the image from BGR (default in OpenCV) to RGB using `cv2.cvtColor()`. This is often done as other libraries (like Matplotlib) expect RGB format for display.</a:t>
            </a:r>
          </a:p>
          <a:p>
            <a:pPr>
              <a:spcAft>
                <a:spcPts val="600"/>
              </a:spcAft>
            </a:pPr>
            <a:r>
              <a:rPr lang="en-US" sz="1200" dirty="0"/>
              <a:t> - Validates the image (ensuring it's not None) before adding it to the respective list.</a:t>
            </a:r>
          </a:p>
          <a:p>
            <a:pPr indent="-228600">
              <a:spcAft>
                <a:spcPts val="600"/>
              </a:spcAft>
              <a:buFont typeface="Arial" panose="020B0604020202020204" pitchFamily="34" charset="0"/>
              <a:buChar char="•"/>
            </a:pPr>
            <a:r>
              <a:rPr lang="en-US" sz="1200" b="1" dirty="0"/>
              <a:t>Populating Lists</a:t>
            </a:r>
            <a:r>
              <a:rPr lang="en-US" sz="1200" dirty="0"/>
              <a:t>:</a:t>
            </a:r>
          </a:p>
          <a:p>
            <a:pPr>
              <a:spcAft>
                <a:spcPts val="600"/>
              </a:spcAft>
            </a:pPr>
            <a:r>
              <a:rPr lang="en-US" sz="1200" dirty="0"/>
              <a:t> If the image is valid (not None), it's appended to the `</a:t>
            </a:r>
            <a:r>
              <a:rPr lang="en-US" sz="1200" dirty="0" err="1"/>
              <a:t>Stop_Signs_list</a:t>
            </a:r>
            <a:r>
              <a:rPr lang="en-US" sz="1200" dirty="0"/>
              <a:t>` if it's a stop sign image, or to the `</a:t>
            </a:r>
            <a:r>
              <a:rPr lang="en-US" sz="1200" dirty="0" err="1"/>
              <a:t>Uturn_Signs_list</a:t>
            </a:r>
            <a:r>
              <a:rPr lang="en-US" sz="1200" dirty="0"/>
              <a:t>` if it's a U-turn sign image.</a:t>
            </a:r>
          </a:p>
          <a:p>
            <a:pPr indent="-228600">
              <a:spcAft>
                <a:spcPts val="600"/>
              </a:spcAft>
              <a:buFont typeface="Arial" panose="020B0604020202020204" pitchFamily="34" charset="0"/>
              <a:buChar char="•"/>
            </a:pPr>
            <a:endParaRPr lang="en-US" sz="1200" dirty="0"/>
          </a:p>
          <a:p>
            <a:pPr indent="-228600">
              <a:spcAft>
                <a:spcPts val="600"/>
              </a:spcAft>
              <a:buFont typeface="Arial" panose="020B0604020202020204" pitchFamily="34" charset="0"/>
              <a:buChar char="•"/>
            </a:pPr>
            <a:r>
              <a:rPr lang="en-US" sz="1200" b="1" dirty="0"/>
              <a:t>This code essentially reads images from specific directories, processes them, and stores them in separate lists based on whether they represent stop signs or U-turn signs.</a:t>
            </a:r>
          </a:p>
        </p:txBody>
      </p:sp>
      <p:pic>
        <p:nvPicPr>
          <p:cNvPr id="5" name="Content Placeholder 4">
            <a:extLst>
              <a:ext uri="{FF2B5EF4-FFF2-40B4-BE49-F238E27FC236}">
                <a16:creationId xmlns:a16="http://schemas.microsoft.com/office/drawing/2014/main" id="{9E2207DA-4DCC-AC32-90C2-89BDE08BA351}"/>
              </a:ext>
            </a:extLst>
          </p:cNvPr>
          <p:cNvPicPr>
            <a:picLocks noGrp="1" noChangeAspect="1"/>
          </p:cNvPicPr>
          <p:nvPr>
            <p:ph idx="1"/>
          </p:nvPr>
        </p:nvPicPr>
        <p:blipFill rotWithShape="1">
          <a:blip r:embed="rId2"/>
          <a:srcRect l="14664" t="24184" r="53596" b="18750"/>
          <a:stretch/>
        </p:blipFill>
        <p:spPr>
          <a:xfrm>
            <a:off x="7679814" y="1076437"/>
            <a:ext cx="4097657" cy="4604542"/>
          </a:xfrm>
          <a:prstGeom prst="rect">
            <a:avLst/>
          </a:prstGeom>
        </p:spPr>
      </p:pic>
    </p:spTree>
    <p:extLst>
      <p:ext uri="{BB962C8B-B14F-4D97-AF65-F5344CB8AC3E}">
        <p14:creationId xmlns:p14="http://schemas.microsoft.com/office/powerpoint/2010/main" val="1610974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E7F648-08B7-F7F6-E672-78B7985F7C7B}"/>
              </a:ext>
            </a:extLst>
          </p:cNvPr>
          <p:cNvSpPr>
            <a:spLocks noGrp="1"/>
          </p:cNvSpPr>
          <p:nvPr>
            <p:ph type="title"/>
          </p:nvPr>
        </p:nvSpPr>
        <p:spPr>
          <a:xfrm>
            <a:off x="841246" y="978619"/>
            <a:ext cx="5991244" cy="1106424"/>
          </a:xfrm>
        </p:spPr>
        <p:txBody>
          <a:bodyPr>
            <a:normAutofit/>
          </a:bodyPr>
          <a:lstStyle/>
          <a:p>
            <a:r>
              <a:rPr lang="en-SG" sz="3200"/>
              <a:t>Resize Images</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B356E295-BF36-18D8-84B6-1988D71E4769}"/>
              </a:ext>
            </a:extLst>
          </p:cNvPr>
          <p:cNvSpPr>
            <a:spLocks noGrp="1" noChangeArrowheads="1"/>
          </p:cNvSpPr>
          <p:nvPr>
            <p:ph idx="1"/>
          </p:nvPr>
        </p:nvSpPr>
        <p:spPr bwMode="auto">
          <a:xfrm>
            <a:off x="300104" y="1875388"/>
            <a:ext cx="7107304" cy="478269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98375" rIns="0" bIns="198375" numCol="1" anchorCtr="0" compatLnSpc="1">
            <a:prstTxWarp prst="textNoShape">
              <a:avLst/>
            </a:prstTxWarp>
            <a:normAutofit fontScale="92500" lnSpcReduction="10000"/>
          </a:bodyPr>
          <a:lstStyle/>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000" b="0" i="0" u="none" strike="noStrike" cap="none" normalizeH="0" baseline="0" dirty="0">
              <a:ln>
                <a:noFill/>
              </a:ln>
              <a:effectLst/>
              <a:latin typeface="Söhne"/>
            </a:endParaRP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000" b="1" i="0" u="none" strike="noStrike" cap="none" normalizeH="0" baseline="0" dirty="0">
                <a:ln>
                  <a:noFill/>
                </a:ln>
                <a:effectLst/>
                <a:latin typeface="Söhne"/>
              </a:rPr>
              <a:t>New Lists</a:t>
            </a:r>
            <a:r>
              <a:rPr kumimoji="0" lang="en-US" altLang="en-US" sz="10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000" b="1" i="0" u="none" strike="noStrike" cap="none" normalizeH="0" baseline="0" dirty="0" err="1">
                <a:ln>
                  <a:noFill/>
                </a:ln>
                <a:effectLst/>
                <a:latin typeface="Söhne Mono"/>
              </a:rPr>
              <a:t>resized_stop</a:t>
            </a:r>
            <a:r>
              <a:rPr kumimoji="0" lang="en-US" altLang="en-US" sz="1000" b="0" i="0" u="none" strike="noStrike" cap="none" normalizeH="0" baseline="0" dirty="0">
                <a:ln>
                  <a:noFill/>
                </a:ln>
                <a:effectLst/>
                <a:latin typeface="Söhne"/>
              </a:rPr>
              <a:t> and </a:t>
            </a:r>
            <a:r>
              <a:rPr kumimoji="0" lang="en-US" altLang="en-US" sz="1000" b="1" i="0" u="none" strike="noStrike" cap="none" normalizeH="0" baseline="0" dirty="0" err="1">
                <a:ln>
                  <a:noFill/>
                </a:ln>
                <a:effectLst/>
                <a:latin typeface="Söhne Mono"/>
              </a:rPr>
              <a:t>resized_uturn</a:t>
            </a:r>
            <a:r>
              <a:rPr kumimoji="0" lang="en-US" altLang="en-US" sz="1000" b="0" i="0" u="none" strike="noStrike" cap="none" normalizeH="0" baseline="0" dirty="0">
                <a:ln>
                  <a:noFill/>
                </a:ln>
                <a:effectLst/>
                <a:latin typeface="Söhne"/>
              </a:rPr>
              <a:t> are initialized as empty lists. These will store the resized images of stop signs and U-turn signs, respectively.</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000" b="1" i="0" u="none" strike="noStrike" cap="none" normalizeH="0" baseline="0" dirty="0">
                <a:ln>
                  <a:noFill/>
                </a:ln>
                <a:effectLst/>
                <a:latin typeface="Söhne"/>
              </a:rPr>
              <a:t>Image Resizing</a:t>
            </a:r>
            <a:r>
              <a:rPr kumimoji="0" lang="en-US" altLang="en-US" sz="10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000" b="0" i="0" u="none" strike="noStrike" cap="none" normalizeH="0" baseline="0" dirty="0">
                <a:ln>
                  <a:noFill/>
                </a:ln>
                <a:effectLst/>
                <a:latin typeface="Söhne"/>
              </a:rPr>
              <a:t>For each image in </a:t>
            </a:r>
            <a:r>
              <a:rPr kumimoji="0" lang="en-US" altLang="en-US" sz="1000" b="1" i="0" u="none" strike="noStrike" cap="none" normalizeH="0" baseline="0" dirty="0" err="1">
                <a:ln>
                  <a:noFill/>
                </a:ln>
                <a:effectLst/>
                <a:latin typeface="Söhne Mono"/>
              </a:rPr>
              <a:t>Stop_Signs_list</a:t>
            </a:r>
            <a:r>
              <a:rPr kumimoji="0" lang="en-US" altLang="en-US" sz="1000" b="0" i="0" u="none" strike="noStrike" cap="none" normalizeH="0" baseline="0" dirty="0">
                <a:ln>
                  <a:noFill/>
                </a:ln>
                <a:effectLst/>
                <a:latin typeface="Söhne"/>
              </a:rPr>
              <a:t> (representing stop signs):</a:t>
            </a:r>
          </a:p>
          <a:p>
            <a:pPr marL="914400" marR="0" lvl="2" indent="0" defTabSz="914400" rtl="0" eaLnBrk="0" fontAlgn="base" latinLnBrk="0" hangingPunct="0">
              <a:lnSpc>
                <a:spcPct val="100000"/>
              </a:lnSpc>
              <a:spcBef>
                <a:spcPct val="0"/>
              </a:spcBef>
              <a:spcAft>
                <a:spcPts val="600"/>
              </a:spcAft>
              <a:buClrTx/>
              <a:buSzTx/>
              <a:buFontTx/>
              <a:buChar char="•"/>
              <a:tabLst/>
            </a:pPr>
            <a:r>
              <a:rPr kumimoji="0" lang="en-US" altLang="en-US" sz="1000" b="1" i="0" u="none" strike="noStrike" cap="none" normalizeH="0" baseline="0" dirty="0">
                <a:ln>
                  <a:noFill/>
                </a:ln>
                <a:effectLst/>
                <a:latin typeface="Söhne Mono"/>
              </a:rPr>
              <a:t>cv2.resize()</a:t>
            </a:r>
            <a:r>
              <a:rPr kumimoji="0" lang="en-US" altLang="en-US" sz="1000" b="0" i="0" u="none" strike="noStrike" cap="none" normalizeH="0" baseline="0" dirty="0">
                <a:ln>
                  <a:noFill/>
                </a:ln>
                <a:effectLst/>
                <a:latin typeface="Söhne"/>
              </a:rPr>
              <a:t> is used to resize each image to a shape of (100, 100) pixels.</a:t>
            </a:r>
          </a:p>
          <a:p>
            <a:pPr marL="914400" marR="0" lvl="2" indent="0" defTabSz="914400" rtl="0" eaLnBrk="0" fontAlgn="base" latinLnBrk="0" hangingPunct="0">
              <a:lnSpc>
                <a:spcPct val="100000"/>
              </a:lnSpc>
              <a:spcBef>
                <a:spcPct val="0"/>
              </a:spcBef>
              <a:spcAft>
                <a:spcPts val="600"/>
              </a:spcAft>
              <a:buClrTx/>
              <a:buSzTx/>
              <a:buFontTx/>
              <a:buChar char="•"/>
              <a:tabLst/>
            </a:pPr>
            <a:r>
              <a:rPr kumimoji="0" lang="en-US" altLang="en-US" sz="1000" b="0" i="0" u="none" strike="noStrike" cap="none" normalizeH="0" baseline="0" dirty="0">
                <a:ln>
                  <a:noFill/>
                </a:ln>
                <a:effectLst/>
                <a:latin typeface="Söhne"/>
              </a:rPr>
              <a:t>The resized image is appended to the </a:t>
            </a:r>
            <a:r>
              <a:rPr kumimoji="0" lang="en-US" altLang="en-US" sz="1000" b="1" i="0" u="none" strike="noStrike" cap="none" normalizeH="0" baseline="0" dirty="0" err="1">
                <a:ln>
                  <a:noFill/>
                </a:ln>
                <a:effectLst/>
                <a:latin typeface="Söhne Mono"/>
              </a:rPr>
              <a:t>resized_stop</a:t>
            </a:r>
            <a:r>
              <a:rPr kumimoji="0" lang="en-US" altLang="en-US" sz="1000" b="0" i="0" u="none" strike="noStrike" cap="none" normalizeH="0" baseline="0" dirty="0">
                <a:ln>
                  <a:noFill/>
                </a:ln>
                <a:effectLst/>
                <a:latin typeface="Söhne"/>
              </a:rPr>
              <a:t> list.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000" b="0" i="0" u="none" strike="noStrike" cap="none" normalizeH="0" baseline="0" dirty="0">
                <a:ln>
                  <a:noFill/>
                </a:ln>
                <a:effectLst/>
                <a:latin typeface="Söhne"/>
              </a:rPr>
              <a:t>Similarly, for each image in </a:t>
            </a:r>
            <a:r>
              <a:rPr kumimoji="0" lang="en-US" altLang="en-US" sz="1000" b="1" i="0" u="none" strike="noStrike" cap="none" normalizeH="0" baseline="0" dirty="0" err="1">
                <a:ln>
                  <a:noFill/>
                </a:ln>
                <a:effectLst/>
                <a:latin typeface="Söhne Mono"/>
              </a:rPr>
              <a:t>Uturn_Signs_list</a:t>
            </a:r>
            <a:r>
              <a:rPr kumimoji="0" lang="en-US" altLang="en-US" sz="1000" b="0" i="0" u="none" strike="noStrike" cap="none" normalizeH="0" baseline="0" dirty="0">
                <a:ln>
                  <a:noFill/>
                </a:ln>
                <a:effectLst/>
                <a:latin typeface="Söhne"/>
              </a:rPr>
              <a:t> (representing U-turn signs):</a:t>
            </a:r>
          </a:p>
          <a:p>
            <a:pPr marL="914400" marR="0" lvl="2" indent="0" defTabSz="914400" rtl="0" eaLnBrk="0" fontAlgn="base" latinLnBrk="0" hangingPunct="0">
              <a:lnSpc>
                <a:spcPct val="100000"/>
              </a:lnSpc>
              <a:spcBef>
                <a:spcPct val="0"/>
              </a:spcBef>
              <a:spcAft>
                <a:spcPts val="600"/>
              </a:spcAft>
              <a:buClrTx/>
              <a:buSzTx/>
              <a:buFontTx/>
              <a:buChar char="•"/>
              <a:tabLst/>
            </a:pPr>
            <a:r>
              <a:rPr kumimoji="0" lang="en-US" altLang="en-US" sz="1000" b="1" i="0" u="none" strike="noStrike" cap="none" normalizeH="0" baseline="0" dirty="0">
                <a:ln>
                  <a:noFill/>
                </a:ln>
                <a:effectLst/>
                <a:latin typeface="Söhne Mono"/>
              </a:rPr>
              <a:t>cv2.resize()</a:t>
            </a:r>
            <a:r>
              <a:rPr kumimoji="0" lang="en-US" altLang="en-US" sz="1000" b="0" i="0" u="none" strike="noStrike" cap="none" normalizeH="0" baseline="0" dirty="0">
                <a:ln>
                  <a:noFill/>
                </a:ln>
                <a:effectLst/>
                <a:latin typeface="Söhne"/>
              </a:rPr>
              <a:t> is applied to resize each image to the same shape of (100, 100) pixels.</a:t>
            </a:r>
          </a:p>
          <a:p>
            <a:pPr marL="914400" marR="0" lvl="2" indent="0" defTabSz="914400" rtl="0" eaLnBrk="0" fontAlgn="base" latinLnBrk="0" hangingPunct="0">
              <a:lnSpc>
                <a:spcPct val="100000"/>
              </a:lnSpc>
              <a:spcBef>
                <a:spcPct val="0"/>
              </a:spcBef>
              <a:spcAft>
                <a:spcPts val="600"/>
              </a:spcAft>
              <a:buClrTx/>
              <a:buSzTx/>
              <a:buFontTx/>
              <a:buChar char="•"/>
              <a:tabLst/>
            </a:pPr>
            <a:r>
              <a:rPr kumimoji="0" lang="en-US" altLang="en-US" sz="1000" b="0" i="0" u="none" strike="noStrike" cap="none" normalizeH="0" baseline="0" dirty="0">
                <a:ln>
                  <a:noFill/>
                </a:ln>
                <a:effectLst/>
                <a:latin typeface="Söhne"/>
              </a:rPr>
              <a:t>The resized image is added to the </a:t>
            </a:r>
            <a:r>
              <a:rPr kumimoji="0" lang="en-US" altLang="en-US" sz="1000" b="1" i="0" u="none" strike="noStrike" cap="none" normalizeH="0" baseline="0" dirty="0" err="1">
                <a:ln>
                  <a:noFill/>
                </a:ln>
                <a:effectLst/>
                <a:latin typeface="Söhne Mono"/>
              </a:rPr>
              <a:t>resized_uturn</a:t>
            </a:r>
            <a:r>
              <a:rPr kumimoji="0" lang="en-US" altLang="en-US" sz="1000" b="0" i="0" u="none" strike="noStrike" cap="none" normalizeH="0" baseline="0" dirty="0">
                <a:ln>
                  <a:noFill/>
                </a:ln>
                <a:effectLst/>
                <a:latin typeface="Söhne"/>
              </a:rPr>
              <a:t> list.</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000" b="1" i="0" u="none" strike="noStrike" cap="none" normalizeH="0" baseline="0" dirty="0">
                <a:ln>
                  <a:noFill/>
                </a:ln>
                <a:effectLst/>
                <a:latin typeface="Söhne"/>
              </a:rPr>
              <a:t>Purpose</a:t>
            </a:r>
            <a:r>
              <a:rPr kumimoji="0" lang="en-US" altLang="en-US" sz="10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000" b="0" i="0" u="none" strike="noStrike" cap="none" normalizeH="0" baseline="0" dirty="0">
                <a:ln>
                  <a:noFill/>
                </a:ln>
                <a:effectLst/>
                <a:latin typeface="Söhne"/>
              </a:rPr>
              <a:t>The code is intended to standardize the size of the images for further processing or analysis. Resizing images to a uniform size, in this case, (100, 100) pixels, can be helpful for feeding them into machine learning models or performing consistent image-related operations.</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000" b="1" i="0" u="none" strike="noStrike" cap="none" normalizeH="0" baseline="0" dirty="0">
                <a:ln>
                  <a:noFill/>
                </a:ln>
                <a:effectLst/>
                <a:latin typeface="Söhne"/>
              </a:rPr>
              <a:t>Iterative Process</a:t>
            </a:r>
            <a:r>
              <a:rPr kumimoji="0" lang="en-US" altLang="en-US" sz="10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000" b="0" i="0" u="none" strike="noStrike" cap="none" normalizeH="0" baseline="0" dirty="0">
                <a:ln>
                  <a:noFill/>
                </a:ln>
                <a:effectLst/>
                <a:latin typeface="Söhne"/>
              </a:rPr>
              <a:t>The loop iterates through each image in the respective lists (</a:t>
            </a:r>
            <a:r>
              <a:rPr kumimoji="0" lang="en-US" altLang="en-US" sz="1000" b="1" i="0" u="none" strike="noStrike" cap="none" normalizeH="0" baseline="0" dirty="0" err="1">
                <a:ln>
                  <a:noFill/>
                </a:ln>
                <a:effectLst/>
                <a:latin typeface="Söhne Mono"/>
              </a:rPr>
              <a:t>Stop_Signs_list</a:t>
            </a:r>
            <a:r>
              <a:rPr kumimoji="0" lang="en-US" altLang="en-US" sz="1000" b="0" i="0" u="none" strike="noStrike" cap="none" normalizeH="0" baseline="0" dirty="0">
                <a:ln>
                  <a:noFill/>
                </a:ln>
                <a:effectLst/>
                <a:latin typeface="Söhne"/>
              </a:rPr>
              <a:t> and </a:t>
            </a:r>
            <a:r>
              <a:rPr kumimoji="0" lang="en-US" altLang="en-US" sz="1000" b="1" i="0" u="none" strike="noStrike" cap="none" normalizeH="0" baseline="0" dirty="0" err="1">
                <a:ln>
                  <a:noFill/>
                </a:ln>
                <a:effectLst/>
                <a:latin typeface="Söhne Mono"/>
              </a:rPr>
              <a:t>Uturn_Signs_list</a:t>
            </a:r>
            <a:r>
              <a:rPr kumimoji="0" lang="en-US" altLang="en-US" sz="1000" b="0" i="0" u="none" strike="noStrike" cap="none" normalizeH="0" baseline="0" dirty="0">
                <a:ln>
                  <a:noFill/>
                </a:ln>
                <a:effectLst/>
                <a:latin typeface="Söhne"/>
              </a:rPr>
              <a:t>) and resizes them using OpenCV's </a:t>
            </a:r>
            <a:r>
              <a:rPr kumimoji="0" lang="en-US" altLang="en-US" sz="1000" b="1" i="0" u="none" strike="noStrike" cap="none" normalizeH="0" baseline="0" dirty="0">
                <a:ln>
                  <a:noFill/>
                </a:ln>
                <a:effectLst/>
                <a:latin typeface="Söhne Mono"/>
              </a:rPr>
              <a:t>cv2.resize()</a:t>
            </a:r>
            <a:r>
              <a:rPr kumimoji="0" lang="en-US" altLang="en-US" sz="1000" b="0" i="0" u="none" strike="noStrike" cap="none" normalizeH="0" baseline="0" dirty="0">
                <a:ln>
                  <a:noFill/>
                </a:ln>
                <a:effectLst/>
                <a:latin typeface="Söhne"/>
              </a:rPr>
              <a:t> function.</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000" b="1" i="0" u="none" strike="noStrike" cap="none" normalizeH="0" baseline="0" dirty="0">
                <a:ln>
                  <a:noFill/>
                </a:ln>
                <a:effectLst/>
                <a:latin typeface="Söhne"/>
              </a:rPr>
              <a:t>Appending Resized Images</a:t>
            </a:r>
            <a:r>
              <a:rPr kumimoji="0" lang="en-US" altLang="en-US" sz="1000" b="0" i="0" u="none" strike="noStrike" cap="none" normalizeH="0" baseline="0" dirty="0">
                <a:ln>
                  <a:noFill/>
                </a:ln>
                <a:effectLst/>
                <a:latin typeface="Söhne"/>
              </a:rPr>
              <a:t>:</a:t>
            </a:r>
          </a:p>
          <a:p>
            <a:pPr marL="457200" marR="0" lvl="1" indent="0" defTabSz="914400" rtl="0" eaLnBrk="0" fontAlgn="base" latinLnBrk="0" hangingPunct="0">
              <a:lnSpc>
                <a:spcPct val="100000"/>
              </a:lnSpc>
              <a:spcBef>
                <a:spcPct val="0"/>
              </a:spcBef>
              <a:spcAft>
                <a:spcPts val="600"/>
              </a:spcAft>
              <a:buClrTx/>
              <a:buSzTx/>
              <a:buFontTx/>
              <a:buChar char="•"/>
              <a:tabLst/>
            </a:pPr>
            <a:r>
              <a:rPr kumimoji="0" lang="en-US" altLang="en-US" sz="1000" b="0" i="0" u="none" strike="noStrike" cap="none" normalizeH="0" baseline="0" dirty="0">
                <a:ln>
                  <a:noFill/>
                </a:ln>
                <a:effectLst/>
                <a:latin typeface="Söhne"/>
              </a:rPr>
              <a:t>The resized images are then appended to </a:t>
            </a:r>
            <a:r>
              <a:rPr kumimoji="0" lang="en-US" altLang="en-US" sz="1000" b="1" i="0" u="none" strike="noStrike" cap="none" normalizeH="0" baseline="0" dirty="0" err="1">
                <a:ln>
                  <a:noFill/>
                </a:ln>
                <a:effectLst/>
                <a:latin typeface="Söhne Mono"/>
              </a:rPr>
              <a:t>resized_stop</a:t>
            </a:r>
            <a:r>
              <a:rPr kumimoji="0" lang="en-US" altLang="en-US" sz="1000" b="0" i="0" u="none" strike="noStrike" cap="none" normalizeH="0" baseline="0" dirty="0">
                <a:ln>
                  <a:noFill/>
                </a:ln>
                <a:effectLst/>
                <a:latin typeface="Söhne"/>
              </a:rPr>
              <a:t> and </a:t>
            </a:r>
            <a:r>
              <a:rPr kumimoji="0" lang="en-US" altLang="en-US" sz="1000" b="1" i="0" u="none" strike="noStrike" cap="none" normalizeH="0" baseline="0" dirty="0" err="1">
                <a:ln>
                  <a:noFill/>
                </a:ln>
                <a:effectLst/>
                <a:latin typeface="Söhne Mono"/>
              </a:rPr>
              <a:t>resized_uturn</a:t>
            </a:r>
            <a:r>
              <a:rPr kumimoji="0" lang="en-US" altLang="en-US" sz="1000" b="0" i="0" u="none" strike="noStrike" cap="none" normalizeH="0" baseline="0" dirty="0">
                <a:ln>
                  <a:noFill/>
                </a:ln>
                <a:effectLst/>
                <a:latin typeface="Söhne"/>
              </a:rPr>
              <a:t> lists based on whether they represent stop signs or U-turn signs, respectively.</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a:ln>
                  <a:noFill/>
                </a:ln>
                <a:effectLst/>
                <a:latin typeface="Söhne"/>
              </a:rPr>
              <a:t>This code is essentially taking the previously gathered images of stop signs and U-turn signs, resizing them to a consistent size, and storing them in separate lists for potential further use, such as in a machine learning model or for visual analysis.</a:t>
            </a:r>
          </a:p>
          <a:p>
            <a:pPr marL="0" marR="0" lvl="0" indent="0" defTabSz="914400" rtl="0" eaLnBrk="0" fontAlgn="base" latinLnBrk="0" hangingPunct="0">
              <a:lnSpc>
                <a:spcPct val="100000"/>
              </a:lnSpc>
              <a:spcBef>
                <a:spcPct val="0"/>
              </a:spcBef>
              <a:spcAft>
                <a:spcPts val="600"/>
              </a:spcAft>
              <a:buClrTx/>
              <a:buSzTx/>
              <a:buFontTx/>
              <a:buNone/>
              <a:tabLst/>
            </a:pPr>
            <a:br>
              <a:rPr kumimoji="0" lang="en-US" altLang="en-US" sz="1000" b="0" i="0" u="none" strike="noStrike" cap="none" normalizeH="0" baseline="0" dirty="0">
                <a:ln>
                  <a:noFill/>
                </a:ln>
                <a:effectLst/>
              </a:rPr>
            </a:br>
            <a:endParaRPr kumimoji="0" lang="en-US" altLang="en-US" sz="1000" b="0" i="0" u="none" strike="noStrike" cap="none" normalizeH="0" baseline="0" dirty="0">
              <a:ln>
                <a:noFill/>
              </a:ln>
              <a:effectLst/>
              <a:latin typeface="Arial" panose="020B0604020202020204" pitchFamily="34" charset="0"/>
            </a:endParaRPr>
          </a:p>
        </p:txBody>
      </p:sp>
      <p:pic>
        <p:nvPicPr>
          <p:cNvPr id="5" name="Picture 4">
            <a:extLst>
              <a:ext uri="{FF2B5EF4-FFF2-40B4-BE49-F238E27FC236}">
                <a16:creationId xmlns:a16="http://schemas.microsoft.com/office/drawing/2014/main" id="{EF90D9FD-E8D6-5D5F-335B-D454D8008286}"/>
              </a:ext>
            </a:extLst>
          </p:cNvPr>
          <p:cNvPicPr>
            <a:picLocks noChangeAspect="1"/>
          </p:cNvPicPr>
          <p:nvPr/>
        </p:nvPicPr>
        <p:blipFill rotWithShape="1">
          <a:blip r:embed="rId2"/>
          <a:srcRect l="15079" t="40238" r="66022" b="27698"/>
          <a:stretch/>
        </p:blipFill>
        <p:spPr>
          <a:xfrm>
            <a:off x="7679814" y="1206189"/>
            <a:ext cx="4097657" cy="4345038"/>
          </a:xfrm>
          <a:prstGeom prst="rect">
            <a:avLst/>
          </a:prstGeom>
        </p:spPr>
      </p:pic>
    </p:spTree>
    <p:extLst>
      <p:ext uri="{BB962C8B-B14F-4D97-AF65-F5344CB8AC3E}">
        <p14:creationId xmlns:p14="http://schemas.microsoft.com/office/powerpoint/2010/main" val="1806815835"/>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233A3E"/>
      </a:dk2>
      <a:lt2>
        <a:srgbClr val="E3E8E2"/>
      </a:lt2>
      <a:accent1>
        <a:srgbClr val="CF75E7"/>
      </a:accent1>
      <a:accent2>
        <a:srgbClr val="8A57E2"/>
      </a:accent2>
      <a:accent3>
        <a:srgbClr val="757BE7"/>
      </a:accent3>
      <a:accent4>
        <a:srgbClr val="5797E2"/>
      </a:accent4>
      <a:accent5>
        <a:srgbClr val="3FB2C2"/>
      </a:accent5>
      <a:accent6>
        <a:srgbClr val="46B594"/>
      </a:accent6>
      <a:hlink>
        <a:srgbClr val="638F56"/>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1104</TotalTime>
  <Words>5284</Words>
  <Application>Microsoft Office PowerPoint</Application>
  <PresentationFormat>Widescreen</PresentationFormat>
  <Paragraphs>282</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__Inter_a64ecd</vt:lpstr>
      <vt:lpstr>Arial</vt:lpstr>
      <vt:lpstr>Avenir Next LT Pro</vt:lpstr>
      <vt:lpstr>Calibri</vt:lpstr>
      <vt:lpstr>Consolas</vt:lpstr>
      <vt:lpstr>Neue Haas Grotesk Text Pro</vt:lpstr>
      <vt:lpstr>Söhne</vt:lpstr>
      <vt:lpstr>Söhne Mono</vt:lpstr>
      <vt:lpstr>ui-monospace</vt:lpstr>
      <vt:lpstr>AccentBoxVTI</vt:lpstr>
      <vt:lpstr>Computer Vision Essentials Project</vt:lpstr>
      <vt:lpstr>Project Scenario </vt:lpstr>
      <vt:lpstr>Business requirements:Traffic Signs</vt:lpstr>
      <vt:lpstr>Problem Statement </vt:lpstr>
      <vt:lpstr>Data collection</vt:lpstr>
      <vt:lpstr>Import Packages</vt:lpstr>
      <vt:lpstr>Data Reprocessing </vt:lpstr>
      <vt:lpstr>Load Images</vt:lpstr>
      <vt:lpstr>Resize Images</vt:lpstr>
      <vt:lpstr>Display Images</vt:lpstr>
      <vt:lpstr>Outputs(Display Images)</vt:lpstr>
      <vt:lpstr>Target Distribution </vt:lpstr>
      <vt:lpstr>Output(Target Distribution)</vt:lpstr>
      <vt:lpstr>Data Augmentation </vt:lpstr>
      <vt:lpstr>Split the Data</vt:lpstr>
      <vt:lpstr>Split the Data</vt:lpstr>
      <vt:lpstr>Model Architecture </vt:lpstr>
      <vt:lpstr>Model Architecture (Output)</vt:lpstr>
      <vt:lpstr>Train the model</vt:lpstr>
      <vt:lpstr>Train the model (Output)</vt:lpstr>
      <vt:lpstr>Saved the Trained Model</vt:lpstr>
      <vt:lpstr>Visualise the Trained Model </vt:lpstr>
      <vt:lpstr>Train Vs Validation Loss</vt:lpstr>
      <vt:lpstr>Train Vs Validation Accuracy</vt:lpstr>
      <vt:lpstr>Load the Trained Model</vt:lpstr>
      <vt:lpstr>Prediction</vt:lpstr>
      <vt:lpstr>Confusion Matrix</vt:lpstr>
      <vt:lpstr>Confusion Matrix</vt:lpstr>
      <vt:lpstr>Analysis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Essentials</dc:title>
  <dc:creator>gohjinquanmarcus@gmail.com</dc:creator>
  <cp:lastModifiedBy>gohjinquanmarcus@gmail.com</cp:lastModifiedBy>
  <cp:revision>2</cp:revision>
  <dcterms:created xsi:type="dcterms:W3CDTF">2023-11-13T18:15:01Z</dcterms:created>
  <dcterms:modified xsi:type="dcterms:W3CDTF">2023-11-14T13:16:56Z</dcterms:modified>
</cp:coreProperties>
</file>